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Lst>
  <p:notesMasterIdLst>
    <p:notesMasterId r:id="rId59"/>
  </p:notesMasterIdLst>
  <p:sldIdLst>
    <p:sldId id="258" r:id="rId5"/>
    <p:sldId id="287" r:id="rId6"/>
    <p:sldId id="261" r:id="rId7"/>
    <p:sldId id="260" r:id="rId8"/>
    <p:sldId id="262" r:id="rId9"/>
    <p:sldId id="263" r:id="rId10"/>
    <p:sldId id="264" r:id="rId11"/>
    <p:sldId id="272" r:id="rId12"/>
    <p:sldId id="301" r:id="rId13"/>
    <p:sldId id="268" r:id="rId14"/>
    <p:sldId id="269" r:id="rId15"/>
    <p:sldId id="270" r:id="rId16"/>
    <p:sldId id="304" r:id="rId17"/>
    <p:sldId id="305" r:id="rId18"/>
    <p:sldId id="306" r:id="rId19"/>
    <p:sldId id="307" r:id="rId20"/>
    <p:sldId id="308" r:id="rId21"/>
    <p:sldId id="309" r:id="rId22"/>
    <p:sldId id="310" r:id="rId23"/>
    <p:sldId id="311" r:id="rId24"/>
    <p:sldId id="312" r:id="rId25"/>
    <p:sldId id="313" r:id="rId26"/>
    <p:sldId id="314" r:id="rId27"/>
    <p:sldId id="265" r:id="rId28"/>
    <p:sldId id="273" r:id="rId29"/>
    <p:sldId id="315" r:id="rId30"/>
    <p:sldId id="266" r:id="rId31"/>
    <p:sldId id="288" r:id="rId32"/>
    <p:sldId id="295" r:id="rId33"/>
    <p:sldId id="275" r:id="rId34"/>
    <p:sldId id="317" r:id="rId35"/>
    <p:sldId id="267" r:id="rId36"/>
    <p:sldId id="290" r:id="rId37"/>
    <p:sldId id="289" r:id="rId38"/>
    <p:sldId id="276" r:id="rId39"/>
    <p:sldId id="274" r:id="rId40"/>
    <p:sldId id="303" r:id="rId41"/>
    <p:sldId id="277" r:id="rId42"/>
    <p:sldId id="291" r:id="rId43"/>
    <p:sldId id="293" r:id="rId44"/>
    <p:sldId id="294" r:id="rId45"/>
    <p:sldId id="316" r:id="rId46"/>
    <p:sldId id="278" r:id="rId47"/>
    <p:sldId id="279" r:id="rId48"/>
    <p:sldId id="280" r:id="rId49"/>
    <p:sldId id="281" r:id="rId50"/>
    <p:sldId id="282" r:id="rId51"/>
    <p:sldId id="283" r:id="rId52"/>
    <p:sldId id="284" r:id="rId53"/>
    <p:sldId id="285" r:id="rId54"/>
    <p:sldId id="286" r:id="rId55"/>
    <p:sldId id="296" r:id="rId56"/>
    <p:sldId id="298" r:id="rId57"/>
    <p:sldId id="299" r:id="rId58"/>
  </p:sldIdLst>
  <p:sldSz cx="12192000" cy="6858000"/>
  <p:notesSz cx="6858000" cy="91440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94"/>
  </p:normalViewPr>
  <p:slideViewPr>
    <p:cSldViewPr snapToGrid="0" snapToObjects="1">
      <p:cViewPr>
        <p:scale>
          <a:sx n="71" d="100"/>
          <a:sy n="71" d="100"/>
        </p:scale>
        <p:origin x="-444"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DFDD59-A927-4048-AB6F-70F2457FDA1C}" type="datetimeFigureOut">
              <a:rPr lang="en-GB" smtClean="0"/>
              <a:pPr/>
              <a:t>08/08/2021</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EC8F81-E02F-4260-B07B-8663DDA16B8B}"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02C8C8-AA97-6743-9135-70C7FD48BE43}"/>
              </a:ext>
            </a:extLst>
          </p:cNvPr>
          <p:cNvSpPr>
            <a:spLocks noGrp="1"/>
          </p:cNvSpPr>
          <p:nvPr>
            <p:ph type="ctrTitle"/>
          </p:nvPr>
        </p:nvSpPr>
        <p:spPr>
          <a:xfrm>
            <a:off x="1524000" y="1203760"/>
            <a:ext cx="9144000" cy="1481659"/>
          </a:xfrm>
        </p:spPr>
        <p:txBody>
          <a:bodyPr anchor="b">
            <a:normAutofit/>
          </a:bodyPr>
          <a:lstStyle>
            <a:lvl1pPr algn="ctr">
              <a:defRPr sz="5500">
                <a:latin typeface="Avenir Book" panose="02000503020000020003" pitchFamily="2" charset="0"/>
              </a:defRPr>
            </a:lvl1pPr>
          </a:lstStyle>
          <a:p>
            <a:r>
              <a:rPr lang="en-GB" dirty="0"/>
              <a:t>Click to edit Master title style</a:t>
            </a:r>
            <a:endParaRPr lang="en-US" dirty="0"/>
          </a:p>
        </p:txBody>
      </p:sp>
      <p:pic>
        <p:nvPicPr>
          <p:cNvPr id="7" name="Picture 6">
            <a:extLst>
              <a:ext uri="{FF2B5EF4-FFF2-40B4-BE49-F238E27FC236}">
                <a16:creationId xmlns:a16="http://schemas.microsoft.com/office/drawing/2014/main" xmlns="" id="{215D43AB-D9B7-9240-9DD5-900A841F43A9}"/>
              </a:ext>
            </a:extLst>
          </p:cNvPr>
          <p:cNvPicPr>
            <a:picLocks noChangeAspect="1"/>
          </p:cNvPicPr>
          <p:nvPr userDrawn="1"/>
        </p:nvPicPr>
        <p:blipFill>
          <a:blip r:embed="rId3"/>
          <a:stretch>
            <a:fillRect/>
          </a:stretch>
        </p:blipFill>
        <p:spPr>
          <a:xfrm>
            <a:off x="2267298" y="4494210"/>
            <a:ext cx="3213100" cy="1160031"/>
          </a:xfrm>
          <a:prstGeom prst="rect">
            <a:avLst/>
          </a:prstGeom>
        </p:spPr>
      </p:pic>
      <p:pic>
        <p:nvPicPr>
          <p:cNvPr id="9" name="Picture 8">
            <a:extLst>
              <a:ext uri="{FF2B5EF4-FFF2-40B4-BE49-F238E27FC236}">
                <a16:creationId xmlns:a16="http://schemas.microsoft.com/office/drawing/2014/main" xmlns="" id="{1AFADB2E-787B-5646-B6E5-3134823CBB8E}"/>
              </a:ext>
            </a:extLst>
          </p:cNvPr>
          <p:cNvPicPr>
            <a:picLocks noChangeAspect="1"/>
          </p:cNvPicPr>
          <p:nvPr userDrawn="1"/>
        </p:nvPicPr>
        <p:blipFill>
          <a:blip r:embed="rId4"/>
          <a:stretch>
            <a:fillRect/>
          </a:stretch>
        </p:blipFill>
        <p:spPr>
          <a:xfrm>
            <a:off x="6711606" y="3638203"/>
            <a:ext cx="2872047" cy="2872047"/>
          </a:xfrm>
          <a:prstGeom prst="rect">
            <a:avLst/>
          </a:prstGeom>
        </p:spPr>
      </p:pic>
    </p:spTree>
    <p:extLst>
      <p:ext uri="{BB962C8B-B14F-4D97-AF65-F5344CB8AC3E}">
        <p14:creationId xmlns:p14="http://schemas.microsoft.com/office/powerpoint/2010/main" xmlns="" val="31716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05C9C9-4488-3446-B456-15B212EEFD8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9763AB8E-04A7-B44E-89FD-CCA1C0B8926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9DCBDE78-E2D5-0740-B99E-1C38159FCBBE}"/>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5" name="Footer Placeholder 4">
            <a:extLst>
              <a:ext uri="{FF2B5EF4-FFF2-40B4-BE49-F238E27FC236}">
                <a16:creationId xmlns:a16="http://schemas.microsoft.com/office/drawing/2014/main" xmlns="" id="{9364CDB9-3D58-D34D-BB56-55C3E4F44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DD5244-9E11-2340-98F1-12254D6B105E}"/>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425809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2DE651C-E4E8-B64E-ADC3-6C3D9DBDEC26}"/>
              </a:ext>
            </a:extLst>
          </p:cNvPr>
          <p:cNvSpPr>
            <a:spLocks noGrp="1"/>
          </p:cNvSpPr>
          <p:nvPr>
            <p:ph type="title" orient="vert"/>
          </p:nvPr>
        </p:nvSpPr>
        <p:spPr>
          <a:xfrm>
            <a:off x="8724901" y="365126"/>
            <a:ext cx="2628900" cy="581183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E6F45DCC-23C4-BF4C-9170-CA58960617CE}"/>
              </a:ext>
            </a:extLst>
          </p:cNvPr>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0212BCD6-9982-4F44-A894-F5F51C0C291E}"/>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5" name="Footer Placeholder 4">
            <a:extLst>
              <a:ext uri="{FF2B5EF4-FFF2-40B4-BE49-F238E27FC236}">
                <a16:creationId xmlns:a16="http://schemas.microsoft.com/office/drawing/2014/main" xmlns="" id="{A35BBFCF-C196-B043-995F-59DE5BFB9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E1B98B-A6E5-D346-A0C7-A25628709F0A}"/>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3886461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0D1A61-F328-4843-B30B-CAF71B1D718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100C54F9-4257-644D-8B42-0E6422C5548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55209E36-E6F4-8149-A15C-8874C85AE4F1}"/>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5" name="Footer Placeholder 4">
            <a:extLst>
              <a:ext uri="{FF2B5EF4-FFF2-40B4-BE49-F238E27FC236}">
                <a16:creationId xmlns:a16="http://schemas.microsoft.com/office/drawing/2014/main" xmlns="" id="{D14B3B1D-FB62-7041-A7AC-3BD9C361F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ED0F233-65D8-2941-9193-9E5C95E9D300}"/>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2115519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en-GB"/>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6D0006-6FD2-4112-84B3-EEE2FD9D4453}"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27B5D23-77E0-4CB3-9488-986241877625}" type="slidenum">
              <a:rPr lang="en-GB" smtClean="0">
                <a:solidFill>
                  <a:prstClr val="black">
                    <a:tint val="75000"/>
                  </a:prstClr>
                </a:solidFill>
              </a:rPr>
              <a:pPr/>
              <a:t>‹#›</a:t>
            </a:fld>
            <a:endParaRPr lang="en-GB">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794B71-CD8F-4BDB-B2FC-7F2C5B95D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F1865D66-9102-408A-BCF4-989922248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E1CEC42F-DDE6-4D8C-9FAF-9412141BBB6E}"/>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F2CDF385-564D-4541-8DE1-436F87EEF3BE}"/>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F0EE8259-4EA6-4EEC-B226-A15FF4D0E0A2}"/>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188852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94220B-FB63-4A40-89C5-4A0CA01F9B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6DA8005-0406-485C-968A-168D6DC06C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96637114-968D-4E5B-9706-A5AC510F8CA3}"/>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B2216B88-6A1E-494F-B49B-238BB393B39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727C93B8-022A-4262-9819-7D3012B4288A}"/>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1069925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04FF58-5B42-4CAE-9961-5CE3115FD2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09D195C-EBE4-4771-945F-09E0905AF9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70D3D1D-262F-41BA-8EDD-8FD41D07A813}"/>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FBB5AFAB-7F75-462A-8360-347009798A6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1613A786-26FC-48B3-AB70-7DEBE7608C22}"/>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3778940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E6D66-99CC-4BBA-A51C-BC648DBA06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3577967-999B-41C4-9691-54C1E89E7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21DE53D0-450D-4124-89E1-943B9DBB0A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6EFF967C-31F5-49B7-AE52-C04952FB1E9C}"/>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8C5DE994-59AF-4976-BEB8-FF52ACF5DCEE}"/>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5566B659-1944-42A1-A367-285A352535A8}"/>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10780519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43BDF0-3B18-418F-BDAB-1FFB23FBD4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6E1187A-0FFE-4569-8026-B9624B3B1E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24A5DB2-0769-48E1-9AF0-BE800E8967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37626681-DE69-497E-92CB-D8EBE6C3B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2AB4A20-ACD7-45F1-9646-20472FCD3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3F052674-5E9A-4877-89FA-97B46781CDD3}"/>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1547CCB0-B36D-4B00-9B9C-6BE72C1EEA75}"/>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79CD0FFA-0078-431E-BACC-8B78C38003ED}"/>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3500703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533AB9-360B-464C-B7CB-A3E1E992766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435D7479-E236-4571-A413-710C6B545117}"/>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2A1F48CE-670D-4E1C-80C5-96E0244E869C}"/>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691C5C2E-12D6-462D-BF78-23682DF1F109}"/>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822408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FDF27F2-CED6-4C39-A443-E8B2386D8D43}"/>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02C2B8FA-5BA7-4D01-B625-1ADF06FC2551}"/>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F36BF902-3BE9-4E41-964B-EB82A63AF9E4}"/>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112866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58F3B0-49B4-FC4C-ADF7-325FC7AC81A8}"/>
              </a:ext>
            </a:extLst>
          </p:cNvPr>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17368138-451D-0E44-AD50-185D36E24D6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167A15FC-F50D-7040-8178-BDCF962037F8}"/>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5" name="Footer Placeholder 4">
            <a:extLst>
              <a:ext uri="{FF2B5EF4-FFF2-40B4-BE49-F238E27FC236}">
                <a16:creationId xmlns:a16="http://schemas.microsoft.com/office/drawing/2014/main" xmlns="" id="{F9063CE0-84A0-5E49-B7B9-3E855FCAF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4634AE-FE3F-D24F-A553-42055BB7B084}"/>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2106299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FB7783-7D4A-43B7-B540-826721ED1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621657E-D4B9-42BC-B52D-FB546FB851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312E1A9-B4CE-4A2B-A813-53FF8B870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6C4CA02-FE7E-457F-987B-BF84E53444C9}"/>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5A414CA6-16DF-4575-ABFA-25DBCD8B1B14}"/>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4313DA7F-83E0-4591-990C-FE90B8481F4F}"/>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3804409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DE4FA3-AB00-4E3A-BAC6-9408EE61D0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10590069-3E43-4DCF-A277-2ADA2144D2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ED04B62D-C161-41C8-A2A0-10902C1A7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F098A30-AC26-4427-8309-2B76497E9F71}"/>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D6B471E1-410C-4C1F-8F93-F7193BD90472}"/>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868B333B-DA2A-4042-81E3-658042EB7512}"/>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2777676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8C9BBE-629C-472E-B735-492BB3F836C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2083DEA1-7130-482E-96F2-39D2C6195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B3ABF08-443E-45A9-AD4D-9C4C3419C34D}"/>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53C63DC0-3DF6-4E83-A01B-69927939B749}"/>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E4C09FEA-DF92-429F-9593-84EFF050E927}"/>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1400483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D914A64-B59D-4C21-B125-DEA4911C3C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F770110C-9C2D-43EE-BC94-A2958AB47D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47CBF4-5911-4B93-8FE4-CE19D09ECF78}"/>
              </a:ext>
            </a:extLst>
          </p:cNvPr>
          <p:cNvSpPr>
            <a:spLocks noGrp="1"/>
          </p:cNvSpPr>
          <p:nvPr>
            <p:ph type="dt" sz="half" idx="10"/>
          </p:nvPr>
        </p:nvSpPr>
        <p:spPr/>
        <p:txBody>
          <a:bodyPr/>
          <a:lstStyle/>
          <a:p>
            <a:fld id="{E681C37A-4B1F-4AF4-8A21-461BD8C4EE10}" type="datetimeFigureOut">
              <a:rPr lang="en-GB" smtClean="0">
                <a:solidFill>
                  <a:prstClr val="black">
                    <a:tint val="75000"/>
                  </a:prstClr>
                </a:solidFill>
              </a:rPr>
              <a:pPr/>
              <a:t>08/08/2021</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629B7589-0622-408F-BECD-D28542B1FDDB}"/>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33703244-D4A1-48C1-B3DD-662DD7EE4EC9}"/>
              </a:ext>
            </a:extLst>
          </p:cNvPr>
          <p:cNvSpPr>
            <a:spLocks noGrp="1"/>
          </p:cNvSpPr>
          <p:nvPr>
            <p:ph type="sldNum" sz="quarter" idx="12"/>
          </p:nvPr>
        </p:nvSpPr>
        <p:spPr/>
        <p:txBody>
          <a:bodyPr/>
          <a:lstStyle/>
          <a:p>
            <a:fld id="{816B4E9C-ADD9-4ADB-B700-A660971E8F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 xmlns:p14="http://schemas.microsoft.com/office/powerpoint/2010/main" val="2749736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DD6F11-4C80-46B1-8013-0C76AAC99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59161D8-F1BC-433E-9DDB-4AED3F8DCE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DBE6DC5-AA7C-4CF9-A012-68C52D48F7F1}"/>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EF4BE44-885F-4BA7-BE03-A9DA7B0C4D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94B23A-504F-4864-9292-EF8593936C7E}"/>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4311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55BBD0-337B-4E3E-8577-A36411DAF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74CB542-4B27-4A3E-8E66-2DDA21BF3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2C346E-8E2A-49C0-8C91-FE0364E4428A}"/>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C749E84-2849-49B7-8922-38DAB9646C4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AA6B409-9165-4237-810D-5A62055D0816}"/>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12460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047939-CB3D-4F66-B0CA-9FEE64ED0C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70AA659-9C5C-486C-BD8D-C68E281B75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8558B8B-912D-4483-A1BE-D4AEB71872FD}"/>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2D17CF-71BF-4C9D-B0B9-FF34E9550C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4503002-1202-46DF-AB1C-420FD9CF2513}"/>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59453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4EB296-8160-40BF-8C32-337A93EF3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606B80-7FD8-475C-969B-5C3D3C3969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8791274-A5CD-483F-8208-61385C55E0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1A269DE-542F-4D65-92DF-221BB0A237C4}"/>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67D4751-8EA1-426F-A6F2-6187497C3B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F631223-A68A-4C45-BD80-66CB230296C5}"/>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90385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66537-C3E2-4B2A-9832-A675299FE4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1E458A1-B1D3-4389-BF64-83398A3808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E12170B-5055-4E0F-81AD-D875C3554C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A94BD5A-373A-4DD7-A8FD-0413823A24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0F685CC-A439-4B64-88AB-541D7CD6A3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D34FC7D-D799-42EC-A00A-D46E9DE25CF8}"/>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658D3812-5FD2-4C1A-920C-D7325C880E6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10403EB8-8370-4FDF-AA8A-E84DBEF72901}"/>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32981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60F60D-543B-4D11-AAF9-7003BDB4C1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069032B-AD62-4322-9DDA-9EEAE55A7DD5}"/>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E485B7D-437E-4406-ADF1-98972936891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A17D99C-CA40-4C41-BA43-30F2D710F569}"/>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6812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C09C3B-EED1-7046-9CC0-A82134F9427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A438F0C9-8CE2-EF46-8C75-81845D30C9F1}"/>
              </a:ext>
            </a:extLst>
          </p:cNvPr>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F563E4BB-BA9E-2341-8C60-AA0FC656332D}"/>
              </a:ext>
            </a:extLst>
          </p:cNvPr>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B09230F7-360E-8D40-9AFA-232319C9B014}"/>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6" name="Footer Placeholder 5">
            <a:extLst>
              <a:ext uri="{FF2B5EF4-FFF2-40B4-BE49-F238E27FC236}">
                <a16:creationId xmlns:a16="http://schemas.microsoft.com/office/drawing/2014/main" xmlns="" id="{AFE120F0-6145-E849-AA7E-963F36BA5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F478687-4428-BD43-B2FF-3FF5BEA3A512}"/>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3933000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C6E72E0-791B-4D76-ACCE-1639C24F2E49}"/>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8FD89F3F-56DD-4E68-83CD-7A032B33316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A00039D-6903-4AFF-8432-65BA6316BE12}"/>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3263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02A079-B936-4382-8E2D-94F52AACE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F1EEF38-0C7D-4B0B-B469-6C18B6E5EE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837DD92-C51B-46FF-8BC0-1B3C26A3B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C63CA34-BA6B-4C23-AD2E-7BF3DC2C567D}"/>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915451E-11FA-41A6-88C5-7A6C44E6725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DC3281A-3B99-495D-B8F8-33D8AE27D9E3}"/>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77658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150A6D-D24F-425C-B3CE-D7D730F0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9B10E15-A2EB-466F-BF6D-09B56862A4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EC5CBD9-9D98-4476-8914-CD8BFB2BC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56F6348-5DC7-441F-9C7F-122369ACFD98}"/>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2600BC8-7D95-4503-9E7D-6D0669F4AFC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F4C53E5-98F5-4E62-A2B1-C3BCA179F093}"/>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91194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F34EC5-D95B-491C-B0E9-5C51231BC8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8DA62E4-84B4-436D-ABE8-D252A77175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7C951B-224C-4EA4-8E16-4B8E81847BC6}"/>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37D405-982A-4E00-8398-3FC1D5BBAD1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907112-C784-451A-ADA4-D36365124DBD}"/>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47057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26C54D1-F11B-4C67-9EA7-2BA62C316F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184DD8E-20E8-4CE1-9A77-7B42D22B38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B10601-C7F4-4ADE-A200-33A4EA550FC7}"/>
              </a:ext>
            </a:extLst>
          </p:cNvPr>
          <p:cNvSpPr>
            <a:spLocks noGrp="1"/>
          </p:cNvSpPr>
          <p:nvPr>
            <p:ph type="dt" sz="half" idx="10"/>
          </p:nvPr>
        </p:nvSpPr>
        <p:spPr/>
        <p:txBody>
          <a:bodyPr/>
          <a:lstStyle/>
          <a:p>
            <a:fld id="{5BD00270-3FB7-4663-A601-226614E80334}" type="datetimeFigureOut">
              <a:rPr lang="en-US" smtClean="0">
                <a:solidFill>
                  <a:prstClr val="black">
                    <a:tint val="75000"/>
                  </a:prstClr>
                </a:solidFill>
              </a:rPr>
              <a:pPr/>
              <a:t>8/8/2021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7FD90A2-2B7A-4384-B228-CA8DAAD41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E6620EB-24DB-4226-8301-988BAACFA619}"/>
              </a:ext>
            </a:extLst>
          </p:cNvPr>
          <p:cNvSpPr>
            <a:spLocks noGrp="1"/>
          </p:cNvSpPr>
          <p:nvPr>
            <p:ph type="sldNum" sz="quarter" idx="12"/>
          </p:nvPr>
        </p:nvSpPr>
        <p:spPr/>
        <p:txBody>
          <a:bodyPr/>
          <a:lstStyle/>
          <a:p>
            <a:fld id="{B082CB14-F0E4-4DB0-AD8D-8C4942C378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3813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AEE2E-494B-3D4A-BA12-41D18D473ADD}"/>
              </a:ext>
            </a:extLst>
          </p:cNvPr>
          <p:cNvSpPr>
            <a:spLocks noGrp="1"/>
          </p:cNvSpPr>
          <p:nvPr>
            <p:ph type="title"/>
          </p:nvPr>
        </p:nvSpPr>
        <p:spPr>
          <a:xfrm>
            <a:off x="839788" y="365125"/>
            <a:ext cx="8403965"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00A044F5-15AF-1A45-B5E6-BBE354231A4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4247791C-8C9A-4A44-A27F-EC0BBC8D001E}"/>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49E2B8B3-A3B6-E343-B996-2CE05F87AF1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805EE16A-9AE8-5F4F-A5CA-190D7BA47AE1}"/>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973C51F4-36EA-D148-B117-645F7808EC8B}"/>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8" name="Footer Placeholder 7">
            <a:extLst>
              <a:ext uri="{FF2B5EF4-FFF2-40B4-BE49-F238E27FC236}">
                <a16:creationId xmlns:a16="http://schemas.microsoft.com/office/drawing/2014/main" xmlns="" id="{DCE44ECD-9069-3042-A1C4-B8ECBF059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04B7AC-76DE-3049-9FD4-372622542EB6}"/>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257321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7F6CB9-B71B-F547-99F0-64E50CA3E1A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A95DE82E-B534-1248-BC3C-10C201AF7E34}"/>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4" name="Footer Placeholder 3">
            <a:extLst>
              <a:ext uri="{FF2B5EF4-FFF2-40B4-BE49-F238E27FC236}">
                <a16:creationId xmlns:a16="http://schemas.microsoft.com/office/drawing/2014/main" xmlns="" id="{ADE5DBE8-54F2-B148-8982-DBE610663D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923FF66-AD1F-9A4D-BBD8-E70DFFD14FF9}"/>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1666754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764B837-5A68-B746-8CEC-280CF60F6686}"/>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3" name="Footer Placeholder 2">
            <a:extLst>
              <a:ext uri="{FF2B5EF4-FFF2-40B4-BE49-F238E27FC236}">
                <a16:creationId xmlns:a16="http://schemas.microsoft.com/office/drawing/2014/main" xmlns="" id="{24EC9AC8-3D44-1748-8221-8E8E7004E8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0E40D75-83C5-524F-BB28-FE4F2D026C18}"/>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247462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DE1160-29F6-8242-8AA5-2AC6E7D75465}"/>
              </a:ext>
            </a:extLst>
          </p:cNvPr>
          <p:cNvSpPr>
            <a:spLocks noGrp="1"/>
          </p:cNvSpPr>
          <p:nvPr>
            <p:ph type="title"/>
          </p:nvPr>
        </p:nvSpPr>
        <p:spPr>
          <a:xfrm>
            <a:off x="836612" y="9525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xmlns="" id="{79947B28-D318-1043-91E8-2BE28CC42A4F}"/>
              </a:ext>
            </a:extLst>
          </p:cNvPr>
          <p:cNvSpPr>
            <a:spLocks noGrp="1"/>
          </p:cNvSpPr>
          <p:nvPr>
            <p:ph idx="1"/>
          </p:nvPr>
        </p:nvSpPr>
        <p:spPr>
          <a:xfrm>
            <a:off x="5183188" y="1645920"/>
            <a:ext cx="6172200" cy="42151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xmlns="" id="{4D51BBCC-76F4-A344-96CE-9FA8FD991FFA}"/>
              </a:ext>
            </a:extLst>
          </p:cNvPr>
          <p:cNvSpPr>
            <a:spLocks noGrp="1"/>
          </p:cNvSpPr>
          <p:nvPr>
            <p:ph type="body" sz="half" idx="2"/>
          </p:nvPr>
        </p:nvSpPr>
        <p:spPr>
          <a:xfrm>
            <a:off x="839788" y="2552700"/>
            <a:ext cx="3932237" cy="33162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GB" dirty="0"/>
              <a:t>Click to edit Master text styles</a:t>
            </a:r>
          </a:p>
        </p:txBody>
      </p:sp>
      <p:sp>
        <p:nvSpPr>
          <p:cNvPr id="5" name="Date Placeholder 4">
            <a:extLst>
              <a:ext uri="{FF2B5EF4-FFF2-40B4-BE49-F238E27FC236}">
                <a16:creationId xmlns:a16="http://schemas.microsoft.com/office/drawing/2014/main" xmlns="" id="{CE798CA1-307B-8A48-8D60-EEE95668E703}"/>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6" name="Footer Placeholder 5">
            <a:extLst>
              <a:ext uri="{FF2B5EF4-FFF2-40B4-BE49-F238E27FC236}">
                <a16:creationId xmlns:a16="http://schemas.microsoft.com/office/drawing/2014/main" xmlns="" id="{86E1461C-ED3C-174D-959C-8A1C873B72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500CE63-1BDA-7741-9090-98C0BFA6C452}"/>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13839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26373-CA6C-EA4C-91BE-CC1896FD5E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EAB57E9A-D6B0-BE4D-9A43-588D36A6BBA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B341AB61-5DF3-8446-AE55-53CEE07800C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GB"/>
              <a:t>Click to edit Master text styles</a:t>
            </a:r>
          </a:p>
        </p:txBody>
      </p:sp>
      <p:sp>
        <p:nvSpPr>
          <p:cNvPr id="5" name="Date Placeholder 4">
            <a:extLst>
              <a:ext uri="{FF2B5EF4-FFF2-40B4-BE49-F238E27FC236}">
                <a16:creationId xmlns:a16="http://schemas.microsoft.com/office/drawing/2014/main" xmlns="" id="{4CB42948-2C88-A84E-9385-3204A237338A}"/>
              </a:ext>
            </a:extLst>
          </p:cNvPr>
          <p:cNvSpPr>
            <a:spLocks noGrp="1"/>
          </p:cNvSpPr>
          <p:nvPr>
            <p:ph type="dt" sz="half" idx="10"/>
          </p:nvPr>
        </p:nvSpPr>
        <p:spPr/>
        <p:txBody>
          <a:bodyPr/>
          <a:lstStyle/>
          <a:p>
            <a:fld id="{A65BD97F-DFFF-E647-A758-1600C75DD6F6}" type="datetimeFigureOut">
              <a:rPr lang="en-US" smtClean="0"/>
              <a:pPr/>
              <a:t>8/8/2021</a:t>
            </a:fld>
            <a:endParaRPr lang="en-US"/>
          </a:p>
        </p:txBody>
      </p:sp>
      <p:sp>
        <p:nvSpPr>
          <p:cNvPr id="6" name="Footer Placeholder 5">
            <a:extLst>
              <a:ext uri="{FF2B5EF4-FFF2-40B4-BE49-F238E27FC236}">
                <a16:creationId xmlns:a16="http://schemas.microsoft.com/office/drawing/2014/main" xmlns="" id="{A8B24739-C6FD-AF45-BE4D-392B44A1F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905795-CED3-8A4A-9FF0-F95D4AEE0EEA}"/>
              </a:ext>
            </a:extLst>
          </p:cNvPr>
          <p:cNvSpPr>
            <a:spLocks noGrp="1"/>
          </p:cNvSpPr>
          <p:nvPr>
            <p:ph type="sldNum" sz="quarter" idx="12"/>
          </p:nvPr>
        </p:nvSpPr>
        <p:spPr/>
        <p:txBody>
          <a:bodyPr/>
          <a:lstStyle/>
          <a:p>
            <a:fld id="{C19B2EC9-9025-834A-A21E-EC1A241A00BE}" type="slidenum">
              <a:rPr lang="en-US" smtClean="0"/>
              <a:pPr/>
              <a:t>‹#›</a:t>
            </a:fld>
            <a:endParaRPr lang="en-US"/>
          </a:p>
        </p:txBody>
      </p:sp>
    </p:spTree>
    <p:extLst>
      <p:ext uri="{BB962C8B-B14F-4D97-AF65-F5344CB8AC3E}">
        <p14:creationId xmlns:p14="http://schemas.microsoft.com/office/powerpoint/2010/main" xmlns="" val="411696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CE2FFA2-B8DB-6741-948D-7947C2386F6D}"/>
              </a:ext>
            </a:extLst>
          </p:cNvPr>
          <p:cNvSpPr>
            <a:spLocks noGrp="1"/>
          </p:cNvSpPr>
          <p:nvPr>
            <p:ph type="title"/>
          </p:nvPr>
        </p:nvSpPr>
        <p:spPr>
          <a:xfrm>
            <a:off x="838201" y="365125"/>
            <a:ext cx="8388927" cy="1325563"/>
          </a:xfrm>
          <a:prstGeom prst="rect">
            <a:avLst/>
          </a:prstGeom>
        </p:spPr>
        <p:txBody>
          <a:bodyPr vert="horz" lIns="91438" tIns="45719" rIns="91438" bIns="45719"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xmlns="" id="{45F8B5FA-FA99-FB4C-B650-D6208DA81863}"/>
              </a:ext>
            </a:extLst>
          </p:cNvPr>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xmlns="" id="{27508D05-8DB5-2140-A4B5-41BEB3B1144E}"/>
              </a:ext>
            </a:extLst>
          </p:cNvPr>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A65BD97F-DFFF-E647-A758-1600C75DD6F6}" type="datetimeFigureOut">
              <a:rPr lang="en-US" smtClean="0"/>
              <a:pPr/>
              <a:t>8/8/2021</a:t>
            </a:fld>
            <a:endParaRPr lang="en-US"/>
          </a:p>
        </p:txBody>
      </p:sp>
      <p:sp>
        <p:nvSpPr>
          <p:cNvPr id="5" name="Footer Placeholder 4">
            <a:extLst>
              <a:ext uri="{FF2B5EF4-FFF2-40B4-BE49-F238E27FC236}">
                <a16:creationId xmlns:a16="http://schemas.microsoft.com/office/drawing/2014/main" xmlns="" id="{2EA8DB00-29F3-D848-8170-955B2EFD8111}"/>
              </a:ext>
            </a:extLst>
          </p:cNvPr>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33990C8-D696-BC43-AD7D-5A18DBE3027A}"/>
              </a:ext>
            </a:extLst>
          </p:cNvPr>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C19B2EC9-9025-834A-A21E-EC1A241A00BE}" type="slidenum">
              <a:rPr lang="en-US" smtClean="0"/>
              <a:pPr/>
              <a:t>‹#›</a:t>
            </a:fld>
            <a:endParaRPr lang="en-US"/>
          </a:p>
        </p:txBody>
      </p:sp>
      <p:pic>
        <p:nvPicPr>
          <p:cNvPr id="7" name="Picture 6">
            <a:extLst>
              <a:ext uri="{FF2B5EF4-FFF2-40B4-BE49-F238E27FC236}">
                <a16:creationId xmlns:a16="http://schemas.microsoft.com/office/drawing/2014/main" xmlns="" id="{98FB8CE3-7593-BF4C-915A-540DB645A460}"/>
              </a:ext>
            </a:extLst>
          </p:cNvPr>
          <p:cNvPicPr>
            <a:picLocks noChangeAspect="1"/>
          </p:cNvPicPr>
          <p:nvPr userDrawn="1"/>
        </p:nvPicPr>
        <p:blipFill>
          <a:blip r:embed="rId14"/>
          <a:stretch>
            <a:fillRect/>
          </a:stretch>
        </p:blipFill>
        <p:spPr>
          <a:xfrm>
            <a:off x="9485322" y="610048"/>
            <a:ext cx="2120055" cy="765407"/>
          </a:xfrm>
          <a:prstGeom prst="rect">
            <a:avLst/>
          </a:prstGeom>
        </p:spPr>
      </p:pic>
    </p:spTree>
    <p:extLst>
      <p:ext uri="{BB962C8B-B14F-4D97-AF65-F5344CB8AC3E}">
        <p14:creationId xmlns:p14="http://schemas.microsoft.com/office/powerpoint/2010/main" xmlns="" val="216095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Avenir Book" panose="02000503020000020003"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Avenir Book" panose="02000503020000020003"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Avenir Book" panose="02000503020000020003"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4" tIns="60957" rIns="121914" bIns="60957"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121914" tIns="60957" rIns="121914" bIns="609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121914" tIns="60957" rIns="121914" bIns="60957" rtlCol="0" anchor="ctr"/>
          <a:lstStyle>
            <a:lvl1pPr algn="l" defTabSz="1219140">
              <a:defRPr sz="1600">
                <a:solidFill>
                  <a:schemeClr val="tx1">
                    <a:tint val="75000"/>
                  </a:schemeClr>
                </a:solidFill>
              </a:defRPr>
            </a:lvl1pPr>
          </a:lstStyle>
          <a:p>
            <a:fld id="{176D0006-6FD2-4112-84B3-EEE2FD9D4453}" type="datetimeFigureOut">
              <a:rPr lang="en-GB" smtClean="0">
                <a:solidFill>
                  <a:prstClr val="black">
                    <a:tint val="75000"/>
                  </a:prstClr>
                </a:solidFill>
              </a:rPr>
              <a:pPr/>
              <a:t>08/08/2021</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14" tIns="60957" rIns="121914" bIns="60957" rtlCol="0" anchor="ctr"/>
          <a:lstStyle>
            <a:lvl1pPr algn="ctr" defTabSz="1219140">
              <a:defRPr sz="16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14" tIns="60957" rIns="121914" bIns="60957" rtlCol="0" anchor="ctr"/>
          <a:lstStyle>
            <a:lvl1pPr algn="r" defTabSz="1219140">
              <a:defRPr sz="1600">
                <a:solidFill>
                  <a:schemeClr val="tx1">
                    <a:tint val="75000"/>
                  </a:schemeClr>
                </a:solidFill>
              </a:defRPr>
            </a:lvl1pPr>
          </a:lstStyle>
          <a:p>
            <a:fld id="{227B5D23-77E0-4CB3-9488-986241877625}" type="slidenum">
              <a:rPr lang="en-GB" smtClean="0">
                <a:solidFill>
                  <a:prstClr val="black">
                    <a:tint val="75000"/>
                  </a:prstClr>
                </a:solidFill>
              </a:rPr>
              <a:pPr/>
              <a:t>‹#›</a:t>
            </a:fld>
            <a:endParaRPr lang="en-GB"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40" rtl="0" eaLnBrk="1" latinLnBrk="0" hangingPunct="1">
        <a:spcBef>
          <a:spcPct val="0"/>
        </a:spcBef>
        <a:buNone/>
        <a:defRPr sz="5900"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B7E0E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08944A8-C4ED-4D65-A0E2-14F0A724D9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43B2B26-A716-4562-8241-D73D57C22D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A656078-FB2D-47BA-B9AD-0B7ED02E48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681C37A-4B1F-4AF4-8A21-461BD8C4EE10}" type="datetimeFigureOut">
              <a:rPr lang="en-GB" smtClean="0">
                <a:solidFill>
                  <a:prstClr val="black">
                    <a:tint val="75000"/>
                  </a:prstClr>
                </a:solidFill>
              </a:rPr>
              <a:pPr defTabSz="914400"/>
              <a:t>08/08/2021</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A2AD2394-8D11-45B6-A034-6D1A20BCD5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42A4CD94-B6D0-4289-BD67-239FFC0E90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16B4E9C-ADD9-4ADB-B700-A660971E8F8D}"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 xmlns:p14="http://schemas.microsoft.com/office/powerpoint/2010/main" val="24628555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EB70208-4A64-4EEE-93DD-7509EA357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0C6F879-B89C-4549-894B-AAA5B8324F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CD2058F-0FD1-46D2-A8ED-07386FC9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BD00270-3FB7-4663-A601-226614E80334}" type="datetimeFigureOut">
              <a:rPr lang="en-US" smtClean="0">
                <a:solidFill>
                  <a:prstClr val="black">
                    <a:tint val="75000"/>
                  </a:prstClr>
                </a:solidFill>
              </a:rPr>
              <a:pPr defTabSz="914400"/>
              <a:t>8/8/2021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53E4B22-6EA1-41C2-878F-2203CE008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04FDFC4-828E-4FEE-9F84-94DDA835A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082CB14-F0E4-4DB0-AD8D-8C4942C3788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 xmlns:p14="http://schemas.microsoft.com/office/powerpoint/2010/main" val="27032205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iona.org.uk/2020/06/27/sunday-worship-with-john-bell/" TargetMode="External"/><Relationship Id="rId2" Type="http://schemas.openxmlformats.org/officeDocument/2006/relationships/hyperlink" Target="http://www.wfmucw.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arocha.org/"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hyperlink" Target="mailto:world.treasurer@wfmucw.org" TargetMode="External"/><Relationship Id="rId2" Type="http://schemas.openxmlformats.org/officeDocument/2006/relationships/hyperlink" Target="http://www.wfmucw.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mwib.org.uk/"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wfmucw.org/publication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CEAAC-DB3B-E44D-B4A1-C2208CD0C0F8}"/>
              </a:ext>
            </a:extLst>
          </p:cNvPr>
          <p:cNvSpPr>
            <a:spLocks noGrp="1"/>
          </p:cNvSpPr>
          <p:nvPr>
            <p:ph type="ctrTitle"/>
          </p:nvPr>
        </p:nvSpPr>
        <p:spPr>
          <a:xfrm>
            <a:off x="1524000" y="1600200"/>
            <a:ext cx="9144000" cy="1481659"/>
          </a:xfrm>
        </p:spPr>
        <p:txBody>
          <a:bodyPr>
            <a:normAutofit fontScale="90000"/>
          </a:bodyPr>
          <a:lstStyle/>
          <a:p>
            <a:r>
              <a:rPr lang="en-GB" dirty="0" smtClean="0"/>
              <a:t>‘See, I am doing a new thing!’ </a:t>
            </a:r>
            <a:r>
              <a:rPr lang="en-GB" i="1" dirty="0" smtClean="0"/>
              <a:t>Isaiah 43:19</a:t>
            </a:r>
            <a:endParaRPr lang="en-US" i="1" dirty="0"/>
          </a:p>
        </p:txBody>
      </p:sp>
    </p:spTree>
    <p:extLst>
      <p:ext uri="{BB962C8B-B14F-4D97-AF65-F5344CB8AC3E}">
        <p14:creationId xmlns:p14="http://schemas.microsoft.com/office/powerpoint/2010/main" xmlns="" val="1423837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 World Assembly Houston 2016.jpg"/>
          <p:cNvPicPr>
            <a:picLocks noChangeAspect="1"/>
          </p:cNvPicPr>
          <p:nvPr/>
        </p:nvPicPr>
        <p:blipFill>
          <a:blip r:embed="rId2" cstate="print"/>
          <a:stretch>
            <a:fillRect/>
          </a:stretch>
        </p:blipFill>
        <p:spPr>
          <a:xfrm>
            <a:off x="623392" y="2372883"/>
            <a:ext cx="7242720" cy="4221088"/>
          </a:xfrm>
          <a:prstGeom prst="rect">
            <a:avLst/>
          </a:prstGeom>
        </p:spPr>
      </p:pic>
      <p:pic>
        <p:nvPicPr>
          <p:cNvPr id="3" name="Picture 2" descr="Thursdays in Black.jpg"/>
          <p:cNvPicPr>
            <a:picLocks noChangeAspect="1"/>
          </p:cNvPicPr>
          <p:nvPr/>
        </p:nvPicPr>
        <p:blipFill>
          <a:blip r:embed="rId3" cstate="print"/>
          <a:stretch>
            <a:fillRect/>
          </a:stretch>
        </p:blipFill>
        <p:spPr>
          <a:xfrm>
            <a:off x="8304247" y="2564905"/>
            <a:ext cx="3543829" cy="3336371"/>
          </a:xfrm>
          <a:prstGeom prst="rect">
            <a:avLst/>
          </a:prstGeom>
        </p:spPr>
      </p:pic>
      <p:sp>
        <p:nvSpPr>
          <p:cNvPr id="5" name="TextBox 4"/>
          <p:cNvSpPr txBox="1"/>
          <p:nvPr/>
        </p:nvSpPr>
        <p:spPr>
          <a:xfrm>
            <a:off x="815413" y="764705"/>
            <a:ext cx="5184576" cy="1436291"/>
          </a:xfrm>
          <a:prstGeom prst="rect">
            <a:avLst/>
          </a:prstGeom>
          <a:noFill/>
        </p:spPr>
        <p:txBody>
          <a:bodyPr wrap="square" lIns="121914" tIns="60957" rIns="121914" bIns="60957" rtlCol="0">
            <a:spAutoFit/>
          </a:bodyPr>
          <a:lstStyle/>
          <a:p>
            <a:r>
              <a:rPr lang="en-GB" sz="4300" b="1" dirty="0" smtClean="0"/>
              <a:t>Proclaiming through social action</a:t>
            </a:r>
            <a:endParaRPr lang="en-GB" sz="43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Bossey</a:t>
            </a:r>
            <a:r>
              <a:rPr lang="en-GB" dirty="0" smtClean="0"/>
              <a:t> Scholarship</a:t>
            </a:r>
            <a:endParaRPr lang="en-GB" dirty="0"/>
          </a:p>
        </p:txBody>
      </p:sp>
      <p:pic>
        <p:nvPicPr>
          <p:cNvPr id="33794" name="Picture 2" descr="Applications open for studies at the Ecumenical Institute Bossey, in 2021-2022"/>
          <p:cNvPicPr>
            <a:picLocks noChangeAspect="1" noChangeArrowheads="1"/>
          </p:cNvPicPr>
          <p:nvPr/>
        </p:nvPicPr>
        <p:blipFill>
          <a:blip r:embed="rId2" cstate="print"/>
          <a:srcRect/>
          <a:stretch>
            <a:fillRect/>
          </a:stretch>
        </p:blipFill>
        <p:spPr bwMode="auto">
          <a:xfrm>
            <a:off x="239351" y="1604797"/>
            <a:ext cx="7104789" cy="3816424"/>
          </a:xfrm>
          <a:prstGeom prst="rect">
            <a:avLst/>
          </a:prstGeom>
          <a:noFill/>
        </p:spPr>
      </p:pic>
      <p:sp>
        <p:nvSpPr>
          <p:cNvPr id="4" name="TextBox 3"/>
          <p:cNvSpPr txBox="1"/>
          <p:nvPr/>
        </p:nvSpPr>
        <p:spPr>
          <a:xfrm>
            <a:off x="7487479" y="1796821"/>
            <a:ext cx="4465173" cy="4108811"/>
          </a:xfrm>
          <a:prstGeom prst="rect">
            <a:avLst/>
          </a:prstGeom>
          <a:noFill/>
        </p:spPr>
        <p:txBody>
          <a:bodyPr wrap="square" lIns="121914" tIns="60957" rIns="121914" bIns="60957" rtlCol="0">
            <a:spAutoFit/>
          </a:bodyPr>
          <a:lstStyle/>
          <a:p>
            <a:pPr algn="ctr"/>
            <a:r>
              <a:rPr lang="en-GB" sz="3700" dirty="0" smtClean="0"/>
              <a:t>Educational opportunities  at the Ecumenical Institute thanks to a grant from </a:t>
            </a:r>
          </a:p>
          <a:p>
            <a:pPr algn="ctr"/>
            <a:r>
              <a:rPr lang="en-GB" sz="3700" dirty="0" smtClean="0"/>
              <a:t>United Methodist Women</a:t>
            </a:r>
            <a:endParaRPr lang="en-GB" sz="3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l to Pray - SDG11.jpg"/>
          <p:cNvPicPr>
            <a:picLocks noChangeAspect="1"/>
          </p:cNvPicPr>
          <p:nvPr/>
        </p:nvPicPr>
        <p:blipFill>
          <a:blip r:embed="rId2" cstate="print"/>
          <a:stretch>
            <a:fillRect/>
          </a:stretch>
        </p:blipFill>
        <p:spPr>
          <a:xfrm>
            <a:off x="335361" y="260649"/>
            <a:ext cx="7584843" cy="6224211"/>
          </a:xfrm>
          <a:prstGeom prst="rect">
            <a:avLst/>
          </a:prstGeom>
        </p:spPr>
      </p:pic>
      <p:sp>
        <p:nvSpPr>
          <p:cNvPr id="4" name="TextBox 3"/>
          <p:cNvSpPr txBox="1"/>
          <p:nvPr/>
        </p:nvSpPr>
        <p:spPr>
          <a:xfrm>
            <a:off x="8723871" y="3756453"/>
            <a:ext cx="2582563" cy="1815883"/>
          </a:xfrm>
          <a:prstGeom prst="rect">
            <a:avLst/>
          </a:prstGeom>
          <a:noFill/>
        </p:spPr>
        <p:txBody>
          <a:bodyPr wrap="square" lIns="91438" tIns="45719" rIns="91438" bIns="45719" rtlCol="0">
            <a:spAutoFit/>
          </a:bodyPr>
          <a:lstStyle/>
          <a:p>
            <a:r>
              <a:rPr lang="en-GB" sz="2800" dirty="0" smtClean="0"/>
              <a:t>Prayer is the powerhouse that generates results </a:t>
            </a:r>
            <a:endParaRPr lang="en-GB"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 name="Rectangle 201">
            <a:extLst>
              <a:ext uri="{FF2B5EF4-FFF2-40B4-BE49-F238E27FC236}">
                <a16:creationId xmlns="" xmlns:a16="http://schemas.microsoft.com/office/drawing/2014/main" id="{3677BAFB-3BD3-41BB-9107-FAE224AE21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04" name="Oval 203">
            <a:extLst>
              <a:ext uri="{FF2B5EF4-FFF2-40B4-BE49-F238E27FC236}">
                <a16:creationId xmlns="" xmlns:a16="http://schemas.microsoft.com/office/drawing/2014/main" id="{E6823A9B-C188-42D4-847C-3AD928DB14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06" name="Oval 205">
            <a:extLst>
              <a:ext uri="{FF2B5EF4-FFF2-40B4-BE49-F238E27FC236}">
                <a16:creationId xmlns="" xmlns:a16="http://schemas.microsoft.com/office/drawing/2014/main" id="{34B557F3-1A0C-4749-A6DB-EAC082DF3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srgbClr val="A5A5A5"/>
              </a:solidFill>
            </a:endParaRPr>
          </a:p>
        </p:txBody>
      </p:sp>
      <p:sp>
        <p:nvSpPr>
          <p:cNvPr id="208" name="Oval 207">
            <a:extLst>
              <a:ext uri="{FF2B5EF4-FFF2-40B4-BE49-F238E27FC236}">
                <a16:creationId xmlns="" xmlns:a16="http://schemas.microsoft.com/office/drawing/2014/main" id="{55D55AA6-3751-494F-868A-DCEDC5CE82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a:extLst>
              <a:ext uri="{FF2B5EF4-FFF2-40B4-BE49-F238E27FC236}">
                <a16:creationId xmlns="" xmlns:a16="http://schemas.microsoft.com/office/drawing/2014/main" id="{2F23190A-ECA7-43C1-9C92-5239F9EE5065}"/>
              </a:ext>
            </a:extLst>
          </p:cNvPr>
          <p:cNvSpPr>
            <a:spLocks noGrp="1"/>
          </p:cNvSpPr>
          <p:nvPr>
            <p:ph type="ctrTitle"/>
          </p:nvPr>
        </p:nvSpPr>
        <p:spPr>
          <a:xfrm>
            <a:off x="3581400" y="965580"/>
            <a:ext cx="5204489" cy="3160593"/>
          </a:xfrm>
        </p:spPr>
        <p:txBody>
          <a:bodyPr>
            <a:normAutofit/>
          </a:bodyPr>
          <a:lstStyle/>
          <a:p>
            <a:r>
              <a:rPr lang="en-US" sz="5400" b="1">
                <a:solidFill>
                  <a:schemeClr val="bg1"/>
                </a:solidFill>
                <a:latin typeface="+mn-lt"/>
              </a:rPr>
              <a:t>From Lake Junaluska, </a:t>
            </a:r>
            <a:br>
              <a:rPr lang="en-US" sz="5400" b="1">
                <a:solidFill>
                  <a:schemeClr val="bg1"/>
                </a:solidFill>
                <a:latin typeface="+mn-lt"/>
              </a:rPr>
            </a:br>
            <a:r>
              <a:rPr lang="en-US" sz="5400" b="1">
                <a:solidFill>
                  <a:schemeClr val="bg1"/>
                </a:solidFill>
                <a:latin typeface="+mn-lt"/>
              </a:rPr>
              <a:t>North Carolina</a:t>
            </a:r>
            <a:br>
              <a:rPr lang="en-US" sz="5400" b="1">
                <a:solidFill>
                  <a:schemeClr val="bg1"/>
                </a:solidFill>
                <a:latin typeface="+mn-lt"/>
              </a:rPr>
            </a:br>
            <a:r>
              <a:rPr lang="en-US" sz="5400" b="1">
                <a:solidFill>
                  <a:schemeClr val="bg1"/>
                </a:solidFill>
                <a:latin typeface="+mn-lt"/>
              </a:rPr>
              <a:t>to</a:t>
            </a:r>
          </a:p>
        </p:txBody>
      </p:sp>
      <p:sp>
        <p:nvSpPr>
          <p:cNvPr id="3" name="Subtitle 2">
            <a:extLst>
              <a:ext uri="{FF2B5EF4-FFF2-40B4-BE49-F238E27FC236}">
                <a16:creationId xmlns="" xmlns:a16="http://schemas.microsoft.com/office/drawing/2014/main" id="{90C73C2E-938C-4666-9535-E3C9A22FD4BD}"/>
              </a:ext>
            </a:extLst>
          </p:cNvPr>
          <p:cNvSpPr>
            <a:spLocks noGrp="1"/>
          </p:cNvSpPr>
          <p:nvPr>
            <p:ph type="subTitle" idx="1"/>
          </p:nvPr>
        </p:nvSpPr>
        <p:spPr>
          <a:xfrm>
            <a:off x="3587947" y="4281410"/>
            <a:ext cx="5016106" cy="1116414"/>
          </a:xfrm>
        </p:spPr>
        <p:txBody>
          <a:bodyPr>
            <a:normAutofit/>
          </a:bodyPr>
          <a:lstStyle/>
          <a:p>
            <a:r>
              <a:rPr lang="en-US" sz="5400" b="1" dirty="0">
                <a:solidFill>
                  <a:schemeClr val="bg1"/>
                </a:solidFill>
              </a:rPr>
              <a:t>Atlanta, Georgia</a:t>
            </a:r>
          </a:p>
        </p:txBody>
      </p:sp>
      <p:sp>
        <p:nvSpPr>
          <p:cNvPr id="210" name="Graphic 212">
            <a:extLst>
              <a:ext uri="{FF2B5EF4-FFF2-40B4-BE49-F238E27FC236}">
                <a16:creationId xmlns="" xmlns:a16="http://schemas.microsoft.com/office/drawing/2014/main" id="{4D4C00DC-4DC6-4CD2-9E31-F17E6CEBC5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800" dirty="0">
              <a:solidFill>
                <a:prstClr val="white"/>
              </a:solidFill>
            </a:endParaRPr>
          </a:p>
        </p:txBody>
      </p:sp>
      <p:sp>
        <p:nvSpPr>
          <p:cNvPr id="212" name="Graphic 212">
            <a:extLst>
              <a:ext uri="{FF2B5EF4-FFF2-40B4-BE49-F238E27FC236}">
                <a16:creationId xmlns="" xmlns:a16="http://schemas.microsoft.com/office/drawing/2014/main" id="{D82AB1B2-7970-42CF-8BF5-567C69E9FF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800" dirty="0">
              <a:solidFill>
                <a:prstClr val="white"/>
              </a:solidFill>
            </a:endParaRPr>
          </a:p>
        </p:txBody>
      </p:sp>
      <p:grpSp>
        <p:nvGrpSpPr>
          <p:cNvPr id="4" name="Graphic 190">
            <a:extLst>
              <a:ext uri="{FF2B5EF4-FFF2-40B4-BE49-F238E27FC236}">
                <a16:creationId xmlns="" xmlns:a16="http://schemas.microsoft.com/office/drawing/2014/main" id="{66FB5A75-BDE2-4F12-A95B-C48788A7685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2080947" y="1755501"/>
            <a:ext cx="1598829" cy="531293"/>
            <a:chOff x="2504802" y="1755501"/>
            <a:chExt cx="1598829" cy="531293"/>
          </a:xfrm>
          <a:solidFill>
            <a:schemeClr val="bg1"/>
          </a:solidFill>
        </p:grpSpPr>
        <p:sp>
          <p:nvSpPr>
            <p:cNvPr id="215" name="Freeform: Shape 214">
              <a:extLst>
                <a:ext uri="{FF2B5EF4-FFF2-40B4-BE49-F238E27FC236}">
                  <a16:creationId xmlns="" xmlns:a16="http://schemas.microsoft.com/office/drawing/2014/main" id="{DC86CBC8-A814-4C0C-A287-7C549693D2E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defTabSz="914400"/>
              <a:endParaRPr lang="en-US" sz="1800" dirty="0">
                <a:solidFill>
                  <a:prstClr val="black"/>
                </a:solidFill>
              </a:endParaRPr>
            </a:p>
          </p:txBody>
        </p:sp>
        <p:sp>
          <p:nvSpPr>
            <p:cNvPr id="216" name="Freeform: Shape 215">
              <a:extLst>
                <a:ext uri="{FF2B5EF4-FFF2-40B4-BE49-F238E27FC236}">
                  <a16:creationId xmlns="" xmlns:a16="http://schemas.microsoft.com/office/drawing/2014/main" id="{6AA52F4F-14E6-402F-A196-668B9CA9BC6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defTabSz="914400"/>
              <a:endParaRPr lang="en-US" sz="1800" dirty="0">
                <a:solidFill>
                  <a:prstClr val="black"/>
                </a:solidFill>
              </a:endParaRPr>
            </a:p>
          </p:txBody>
        </p:sp>
      </p:grpSp>
      <p:sp>
        <p:nvSpPr>
          <p:cNvPr id="218" name="Oval 217">
            <a:extLst>
              <a:ext uri="{FF2B5EF4-FFF2-40B4-BE49-F238E27FC236}">
                <a16:creationId xmlns="" xmlns:a16="http://schemas.microsoft.com/office/drawing/2014/main" id="{C10FB9CA-E7FA-462C-B537-F1224ED1AC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800" dirty="0">
              <a:solidFill>
                <a:prstClr val="white"/>
              </a:solidFill>
            </a:endParaRPr>
          </a:p>
        </p:txBody>
      </p:sp>
      <p:sp>
        <p:nvSpPr>
          <p:cNvPr id="220" name="Oval 219">
            <a:extLst>
              <a:ext uri="{FF2B5EF4-FFF2-40B4-BE49-F238E27FC236}">
                <a16:creationId xmlns="" xmlns:a16="http://schemas.microsoft.com/office/drawing/2014/main" id="{D8469AE7-A75B-4F37-850B-EF5974ABED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1800" dirty="0">
              <a:solidFill>
                <a:prstClr val="white"/>
              </a:solidFill>
            </a:endParaRPr>
          </a:p>
        </p:txBody>
      </p:sp>
      <p:grpSp>
        <p:nvGrpSpPr>
          <p:cNvPr id="5" name="Graphic 4">
            <a:extLst>
              <a:ext uri="{FF2B5EF4-FFF2-40B4-BE49-F238E27FC236}">
                <a16:creationId xmlns="" xmlns:a16="http://schemas.microsoft.com/office/drawing/2014/main" id="{63301095-70B2-49AA-8DA9-A35629AD621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8597506" y="4175798"/>
            <a:ext cx="1861486" cy="1861665"/>
            <a:chOff x="5734053" y="3067000"/>
            <a:chExt cx="724484" cy="724549"/>
          </a:xfrm>
          <a:solidFill>
            <a:schemeClr val="bg1"/>
          </a:solidFill>
        </p:grpSpPr>
        <p:sp>
          <p:nvSpPr>
            <p:cNvPr id="223" name="Freeform: Shape 222">
              <a:extLst>
                <a:ext uri="{FF2B5EF4-FFF2-40B4-BE49-F238E27FC236}">
                  <a16:creationId xmlns="" xmlns:a16="http://schemas.microsoft.com/office/drawing/2014/main" id="{D218E08C-0BEA-45C2-8C09-4141DDDA001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24" name="Freeform: Shape 223">
              <a:extLst>
                <a:ext uri="{FF2B5EF4-FFF2-40B4-BE49-F238E27FC236}">
                  <a16:creationId xmlns="" xmlns:a16="http://schemas.microsoft.com/office/drawing/2014/main" id="{232F6090-14E0-44C6-B9FC-C91047BCDC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25" name="Freeform: Shape 224">
              <a:extLst>
                <a:ext uri="{FF2B5EF4-FFF2-40B4-BE49-F238E27FC236}">
                  <a16:creationId xmlns="" xmlns:a16="http://schemas.microsoft.com/office/drawing/2014/main" id="{FDB9402B-335C-4892-9E7C-C400E95BE05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26" name="Freeform: Shape 225">
              <a:extLst>
                <a:ext uri="{FF2B5EF4-FFF2-40B4-BE49-F238E27FC236}">
                  <a16:creationId xmlns="" xmlns:a16="http://schemas.microsoft.com/office/drawing/2014/main" id="{E7A4371D-4448-409A-93F3-0C92E3EBDCF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27" name="Freeform: Shape 226">
              <a:extLst>
                <a:ext uri="{FF2B5EF4-FFF2-40B4-BE49-F238E27FC236}">
                  <a16:creationId xmlns="" xmlns:a16="http://schemas.microsoft.com/office/drawing/2014/main" id="{780149CB-4B8F-4FD1-AC5E-25670C9EA0A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28" name="Freeform: Shape 227">
              <a:extLst>
                <a:ext uri="{FF2B5EF4-FFF2-40B4-BE49-F238E27FC236}">
                  <a16:creationId xmlns="" xmlns:a16="http://schemas.microsoft.com/office/drawing/2014/main" id="{92D49A1A-35B0-4620-9D1E-A782A0E9780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29" name="Freeform: Shape 228">
              <a:extLst>
                <a:ext uri="{FF2B5EF4-FFF2-40B4-BE49-F238E27FC236}">
                  <a16:creationId xmlns="" xmlns:a16="http://schemas.microsoft.com/office/drawing/2014/main" id="{AFF46F08-B1E4-44C1-BD4A-4191D6EAD90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0" name="Freeform: Shape 229">
              <a:extLst>
                <a:ext uri="{FF2B5EF4-FFF2-40B4-BE49-F238E27FC236}">
                  <a16:creationId xmlns="" xmlns:a16="http://schemas.microsoft.com/office/drawing/2014/main" id="{8DB16610-3D81-4E5C-850D-5D1245C0DC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1" name="Freeform: Shape 230">
              <a:extLst>
                <a:ext uri="{FF2B5EF4-FFF2-40B4-BE49-F238E27FC236}">
                  <a16:creationId xmlns="" xmlns:a16="http://schemas.microsoft.com/office/drawing/2014/main" id="{E05501B2-83AC-4299-BE5A-8CA16B40897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2" name="Freeform: Shape 231">
              <a:extLst>
                <a:ext uri="{FF2B5EF4-FFF2-40B4-BE49-F238E27FC236}">
                  <a16:creationId xmlns="" xmlns:a16="http://schemas.microsoft.com/office/drawing/2014/main" id="{07CF1B90-3B3A-403E-A94F-8B82945D073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3" name="Freeform: Shape 232">
              <a:extLst>
                <a:ext uri="{FF2B5EF4-FFF2-40B4-BE49-F238E27FC236}">
                  <a16:creationId xmlns="" xmlns:a16="http://schemas.microsoft.com/office/drawing/2014/main" id="{56A1CBA9-4AC1-4C42-9429-3FF31DF282A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4" name="Freeform: Shape 233">
              <a:extLst>
                <a:ext uri="{FF2B5EF4-FFF2-40B4-BE49-F238E27FC236}">
                  <a16:creationId xmlns="" xmlns:a16="http://schemas.microsoft.com/office/drawing/2014/main" id="{21318D9B-FD39-402A-ADFA-0E6CC789A76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5" name="Freeform: Shape 234">
              <a:extLst>
                <a:ext uri="{FF2B5EF4-FFF2-40B4-BE49-F238E27FC236}">
                  <a16:creationId xmlns="" xmlns:a16="http://schemas.microsoft.com/office/drawing/2014/main" id="{333FB08F-B346-47C0-A7CD-1DE53E6C0D2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6" name="Freeform: Shape 235">
              <a:extLst>
                <a:ext uri="{FF2B5EF4-FFF2-40B4-BE49-F238E27FC236}">
                  <a16:creationId xmlns="" xmlns:a16="http://schemas.microsoft.com/office/drawing/2014/main" id="{893AD6F2-6408-4A8E-9749-CB7388EF3DC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7" name="Freeform: Shape 236">
              <a:extLst>
                <a:ext uri="{FF2B5EF4-FFF2-40B4-BE49-F238E27FC236}">
                  <a16:creationId xmlns="" xmlns:a16="http://schemas.microsoft.com/office/drawing/2014/main" id="{715D9D2F-1568-4BE3-A54A-69F52492B0E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8" name="Freeform: Shape 237">
              <a:extLst>
                <a:ext uri="{FF2B5EF4-FFF2-40B4-BE49-F238E27FC236}">
                  <a16:creationId xmlns="" xmlns:a16="http://schemas.microsoft.com/office/drawing/2014/main" id="{9AB547A7-0D80-491F-98B4-C6B7CC4FC4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39" name="Freeform: Shape 238">
              <a:extLst>
                <a:ext uri="{FF2B5EF4-FFF2-40B4-BE49-F238E27FC236}">
                  <a16:creationId xmlns="" xmlns:a16="http://schemas.microsoft.com/office/drawing/2014/main" id="{7E2693CD-DAF5-4B26-9A2F-17673BF3183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0" name="Freeform: Shape 239">
              <a:extLst>
                <a:ext uri="{FF2B5EF4-FFF2-40B4-BE49-F238E27FC236}">
                  <a16:creationId xmlns="" xmlns:a16="http://schemas.microsoft.com/office/drawing/2014/main" id="{A96EEE12-952A-4693-B161-D7071D6010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1" name="Freeform: Shape 240">
              <a:extLst>
                <a:ext uri="{FF2B5EF4-FFF2-40B4-BE49-F238E27FC236}">
                  <a16:creationId xmlns="" xmlns:a16="http://schemas.microsoft.com/office/drawing/2014/main" id="{F4228DCC-1611-4BDC-90AA-231F67EB116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2" name="Freeform: Shape 241">
              <a:extLst>
                <a:ext uri="{FF2B5EF4-FFF2-40B4-BE49-F238E27FC236}">
                  <a16:creationId xmlns="" xmlns:a16="http://schemas.microsoft.com/office/drawing/2014/main" id="{DA163C3C-D3DF-461F-B6A8-90C7C227D12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3" name="Freeform: Shape 242">
              <a:extLst>
                <a:ext uri="{FF2B5EF4-FFF2-40B4-BE49-F238E27FC236}">
                  <a16:creationId xmlns="" xmlns:a16="http://schemas.microsoft.com/office/drawing/2014/main" id="{4D021D29-2980-41C3-AB83-DA93C105BCE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4" name="Freeform: Shape 243">
              <a:extLst>
                <a:ext uri="{FF2B5EF4-FFF2-40B4-BE49-F238E27FC236}">
                  <a16:creationId xmlns="" xmlns:a16="http://schemas.microsoft.com/office/drawing/2014/main" id="{AC09C1FA-1A9D-49A7-9D73-8B777140A30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5" name="Freeform: Shape 244">
              <a:extLst>
                <a:ext uri="{FF2B5EF4-FFF2-40B4-BE49-F238E27FC236}">
                  <a16:creationId xmlns="" xmlns:a16="http://schemas.microsoft.com/office/drawing/2014/main" id="{0B8D8CD4-7B9B-48A5-BC59-0CB859354F7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6" name="Freeform: Shape 245">
              <a:extLst>
                <a:ext uri="{FF2B5EF4-FFF2-40B4-BE49-F238E27FC236}">
                  <a16:creationId xmlns="" xmlns:a16="http://schemas.microsoft.com/office/drawing/2014/main" id="{224D0A27-A8B0-4020-9399-24127726E6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7" name="Freeform: Shape 246">
              <a:extLst>
                <a:ext uri="{FF2B5EF4-FFF2-40B4-BE49-F238E27FC236}">
                  <a16:creationId xmlns="" xmlns:a16="http://schemas.microsoft.com/office/drawing/2014/main" id="{168E8EBA-9F8C-4650-B9BE-38A0A56BCF2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8" name="Freeform: Shape 247">
              <a:extLst>
                <a:ext uri="{FF2B5EF4-FFF2-40B4-BE49-F238E27FC236}">
                  <a16:creationId xmlns="" xmlns:a16="http://schemas.microsoft.com/office/drawing/2014/main" id="{6A460BB3-2605-4AA2-AE1D-B9FB61EBF2D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49" name="Freeform: Shape 248">
              <a:extLst>
                <a:ext uri="{FF2B5EF4-FFF2-40B4-BE49-F238E27FC236}">
                  <a16:creationId xmlns="" xmlns:a16="http://schemas.microsoft.com/office/drawing/2014/main" id="{1E2E38EE-DBBE-4CC1-9498-E7193E1B28B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0" name="Freeform: Shape 249">
              <a:extLst>
                <a:ext uri="{FF2B5EF4-FFF2-40B4-BE49-F238E27FC236}">
                  <a16:creationId xmlns="" xmlns:a16="http://schemas.microsoft.com/office/drawing/2014/main" id="{BF191D5C-7D2A-4408-A8F2-389D2360F9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1" name="Freeform: Shape 250">
              <a:extLst>
                <a:ext uri="{FF2B5EF4-FFF2-40B4-BE49-F238E27FC236}">
                  <a16:creationId xmlns="" xmlns:a16="http://schemas.microsoft.com/office/drawing/2014/main" id="{08F7193B-B379-4921-9F17-1841D50611C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2" name="Freeform: Shape 251">
              <a:extLst>
                <a:ext uri="{FF2B5EF4-FFF2-40B4-BE49-F238E27FC236}">
                  <a16:creationId xmlns="" xmlns:a16="http://schemas.microsoft.com/office/drawing/2014/main" id="{B4C5E53C-6003-4F74-B1CA-C7EA1E49930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3" name="Freeform: Shape 252">
              <a:extLst>
                <a:ext uri="{FF2B5EF4-FFF2-40B4-BE49-F238E27FC236}">
                  <a16:creationId xmlns="" xmlns:a16="http://schemas.microsoft.com/office/drawing/2014/main" id="{CB97B2B1-1CF5-46A5-940D-AB8F57F5909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4" name="Freeform: Shape 253">
              <a:extLst>
                <a:ext uri="{FF2B5EF4-FFF2-40B4-BE49-F238E27FC236}">
                  <a16:creationId xmlns="" xmlns:a16="http://schemas.microsoft.com/office/drawing/2014/main" id="{0783F4F1-D8CE-4453-B79B-AD976E272C8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5" name="Freeform: Shape 254">
              <a:extLst>
                <a:ext uri="{FF2B5EF4-FFF2-40B4-BE49-F238E27FC236}">
                  <a16:creationId xmlns="" xmlns:a16="http://schemas.microsoft.com/office/drawing/2014/main" id="{06A7A4C9-F24F-4F00-A2FA-29E788A091D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6" name="Freeform: Shape 255">
              <a:extLst>
                <a:ext uri="{FF2B5EF4-FFF2-40B4-BE49-F238E27FC236}">
                  <a16:creationId xmlns="" xmlns:a16="http://schemas.microsoft.com/office/drawing/2014/main" id="{EB694A32-59D6-46E3-8CE4-E4C485C2CB0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7" name="Freeform: Shape 256">
              <a:extLst>
                <a:ext uri="{FF2B5EF4-FFF2-40B4-BE49-F238E27FC236}">
                  <a16:creationId xmlns="" xmlns:a16="http://schemas.microsoft.com/office/drawing/2014/main" id="{983EBB4C-28FF-41C6-90D6-5F30FC0868E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8" name="Freeform: Shape 257">
              <a:extLst>
                <a:ext uri="{FF2B5EF4-FFF2-40B4-BE49-F238E27FC236}">
                  <a16:creationId xmlns="" xmlns:a16="http://schemas.microsoft.com/office/drawing/2014/main" id="{0707659D-8AE9-49B5-AB29-ECC099F495A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59" name="Freeform: Shape 258">
              <a:extLst>
                <a:ext uri="{FF2B5EF4-FFF2-40B4-BE49-F238E27FC236}">
                  <a16:creationId xmlns="" xmlns:a16="http://schemas.microsoft.com/office/drawing/2014/main" id="{5C987ECC-9573-46EA-9C4A-7C3CAE39380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0" name="Freeform: Shape 259">
              <a:extLst>
                <a:ext uri="{FF2B5EF4-FFF2-40B4-BE49-F238E27FC236}">
                  <a16:creationId xmlns="" xmlns:a16="http://schemas.microsoft.com/office/drawing/2014/main" id="{4DAF6708-18C2-4082-B024-6CEA32AE019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1" name="Freeform: Shape 260">
              <a:extLst>
                <a:ext uri="{FF2B5EF4-FFF2-40B4-BE49-F238E27FC236}">
                  <a16:creationId xmlns="" xmlns:a16="http://schemas.microsoft.com/office/drawing/2014/main" id="{72CBB5AE-39E2-4D9B-A834-64D31B00327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2" name="Freeform: Shape 261">
              <a:extLst>
                <a:ext uri="{FF2B5EF4-FFF2-40B4-BE49-F238E27FC236}">
                  <a16:creationId xmlns="" xmlns:a16="http://schemas.microsoft.com/office/drawing/2014/main" id="{4592DE98-77BF-4E8E-AEB4-1934207BAE7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3" name="Freeform: Shape 262">
              <a:extLst>
                <a:ext uri="{FF2B5EF4-FFF2-40B4-BE49-F238E27FC236}">
                  <a16:creationId xmlns="" xmlns:a16="http://schemas.microsoft.com/office/drawing/2014/main" id="{5AF5D9A0-BA94-4D2B-8479-26C55355B64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4" name="Freeform: Shape 263">
              <a:extLst>
                <a:ext uri="{FF2B5EF4-FFF2-40B4-BE49-F238E27FC236}">
                  <a16:creationId xmlns="" xmlns:a16="http://schemas.microsoft.com/office/drawing/2014/main" id="{2CAA6A8E-7ACF-4EF7-AAD6-734A009DCF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5" name="Freeform: Shape 264">
              <a:extLst>
                <a:ext uri="{FF2B5EF4-FFF2-40B4-BE49-F238E27FC236}">
                  <a16:creationId xmlns="" xmlns:a16="http://schemas.microsoft.com/office/drawing/2014/main" id="{D3DD3695-F212-4BAD-BBB3-EC1F624740B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6" name="Freeform: Shape 265">
              <a:extLst>
                <a:ext uri="{FF2B5EF4-FFF2-40B4-BE49-F238E27FC236}">
                  <a16:creationId xmlns="" xmlns:a16="http://schemas.microsoft.com/office/drawing/2014/main" id="{AB1B3ECB-7594-4C5C-B62B-E686C0A89EA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7" name="Freeform: Shape 266">
              <a:extLst>
                <a:ext uri="{FF2B5EF4-FFF2-40B4-BE49-F238E27FC236}">
                  <a16:creationId xmlns="" xmlns:a16="http://schemas.microsoft.com/office/drawing/2014/main" id="{5EE54C3C-D9E5-4782-B8F6-058EB2D63E8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8" name="Freeform: Shape 267">
              <a:extLst>
                <a:ext uri="{FF2B5EF4-FFF2-40B4-BE49-F238E27FC236}">
                  <a16:creationId xmlns="" xmlns:a16="http://schemas.microsoft.com/office/drawing/2014/main" id="{EAE78EEE-DC43-44E1-AB47-ACB80F94B12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69" name="Freeform: Shape 268">
              <a:extLst>
                <a:ext uri="{FF2B5EF4-FFF2-40B4-BE49-F238E27FC236}">
                  <a16:creationId xmlns="" xmlns:a16="http://schemas.microsoft.com/office/drawing/2014/main" id="{847D67EF-1141-4582-866E-FE02FB2360D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0" name="Freeform: Shape 269">
              <a:extLst>
                <a:ext uri="{FF2B5EF4-FFF2-40B4-BE49-F238E27FC236}">
                  <a16:creationId xmlns="" xmlns:a16="http://schemas.microsoft.com/office/drawing/2014/main" id="{99ECC931-60A1-4628-A34B-4B68DA3CC2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1" name="Freeform: Shape 270">
              <a:extLst>
                <a:ext uri="{FF2B5EF4-FFF2-40B4-BE49-F238E27FC236}">
                  <a16:creationId xmlns="" xmlns:a16="http://schemas.microsoft.com/office/drawing/2014/main" id="{A587D2BE-3417-44AE-BEEF-57F88CECB4D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2" name="Freeform: Shape 271">
              <a:extLst>
                <a:ext uri="{FF2B5EF4-FFF2-40B4-BE49-F238E27FC236}">
                  <a16:creationId xmlns="" xmlns:a16="http://schemas.microsoft.com/office/drawing/2014/main" id="{FCEB2ED3-A08D-4286-B75D-893289F3F3D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3" name="Freeform: Shape 272">
              <a:extLst>
                <a:ext uri="{FF2B5EF4-FFF2-40B4-BE49-F238E27FC236}">
                  <a16:creationId xmlns="" xmlns:a16="http://schemas.microsoft.com/office/drawing/2014/main" id="{7C7DB7BB-8173-4377-85B0-032B7BDAB6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4" name="Freeform: Shape 273">
              <a:extLst>
                <a:ext uri="{FF2B5EF4-FFF2-40B4-BE49-F238E27FC236}">
                  <a16:creationId xmlns="" xmlns:a16="http://schemas.microsoft.com/office/drawing/2014/main" id="{93EF69B4-3F48-4509-8BF8-926E23BC1D5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5" name="Freeform: Shape 274">
              <a:extLst>
                <a:ext uri="{FF2B5EF4-FFF2-40B4-BE49-F238E27FC236}">
                  <a16:creationId xmlns="" xmlns:a16="http://schemas.microsoft.com/office/drawing/2014/main" id="{C1A86650-1EF5-46E3-885D-96985105A8B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6" name="Freeform: Shape 275">
              <a:extLst>
                <a:ext uri="{FF2B5EF4-FFF2-40B4-BE49-F238E27FC236}">
                  <a16:creationId xmlns="" xmlns:a16="http://schemas.microsoft.com/office/drawing/2014/main" id="{47EBBDE2-BD90-481F-A671-34E2186FB0E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7" name="Freeform: Shape 276">
              <a:extLst>
                <a:ext uri="{FF2B5EF4-FFF2-40B4-BE49-F238E27FC236}">
                  <a16:creationId xmlns="" xmlns:a16="http://schemas.microsoft.com/office/drawing/2014/main" id="{87DAF1CB-838D-4C5C-8FB7-76BF677FEB0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8" name="Freeform: Shape 277">
              <a:extLst>
                <a:ext uri="{FF2B5EF4-FFF2-40B4-BE49-F238E27FC236}">
                  <a16:creationId xmlns="" xmlns:a16="http://schemas.microsoft.com/office/drawing/2014/main" id="{64573DA8-D2F3-4644-AC79-83843615C43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79" name="Freeform: Shape 278">
              <a:extLst>
                <a:ext uri="{FF2B5EF4-FFF2-40B4-BE49-F238E27FC236}">
                  <a16:creationId xmlns="" xmlns:a16="http://schemas.microsoft.com/office/drawing/2014/main" id="{41AB53B8-0D5C-44BD-A2A9-ABBF659E1F9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0" name="Freeform: Shape 279">
              <a:extLst>
                <a:ext uri="{FF2B5EF4-FFF2-40B4-BE49-F238E27FC236}">
                  <a16:creationId xmlns="" xmlns:a16="http://schemas.microsoft.com/office/drawing/2014/main" id="{29B7FA60-B453-4877-8D47-CA1209DF91A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1" name="Freeform: Shape 280">
              <a:extLst>
                <a:ext uri="{FF2B5EF4-FFF2-40B4-BE49-F238E27FC236}">
                  <a16:creationId xmlns="" xmlns:a16="http://schemas.microsoft.com/office/drawing/2014/main" id="{7A6D2414-BCCC-40E8-B990-47642EFE96E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2" name="Freeform: Shape 281">
              <a:extLst>
                <a:ext uri="{FF2B5EF4-FFF2-40B4-BE49-F238E27FC236}">
                  <a16:creationId xmlns="" xmlns:a16="http://schemas.microsoft.com/office/drawing/2014/main" id="{B0F37C2B-B7E6-420D-AD39-3AE4A2FBE9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3" name="Freeform: Shape 282">
              <a:extLst>
                <a:ext uri="{FF2B5EF4-FFF2-40B4-BE49-F238E27FC236}">
                  <a16:creationId xmlns="" xmlns:a16="http://schemas.microsoft.com/office/drawing/2014/main" id="{F6417E45-D7FC-40B8-AD49-941B28D18CA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4" name="Freeform: Shape 283">
              <a:extLst>
                <a:ext uri="{FF2B5EF4-FFF2-40B4-BE49-F238E27FC236}">
                  <a16:creationId xmlns="" xmlns:a16="http://schemas.microsoft.com/office/drawing/2014/main" id="{2A8D1963-0C59-476C-AAFA-A7AF4FF508F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5" name="Freeform: Shape 284">
              <a:extLst>
                <a:ext uri="{FF2B5EF4-FFF2-40B4-BE49-F238E27FC236}">
                  <a16:creationId xmlns="" xmlns:a16="http://schemas.microsoft.com/office/drawing/2014/main" id="{6BE777A9-EC29-46FC-AD21-AC7FD89B13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6" name="Freeform: Shape 285">
              <a:extLst>
                <a:ext uri="{FF2B5EF4-FFF2-40B4-BE49-F238E27FC236}">
                  <a16:creationId xmlns="" xmlns:a16="http://schemas.microsoft.com/office/drawing/2014/main" id="{C63BA1CE-93FB-42C7-8381-765E5002322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7" name="Freeform: Shape 286">
              <a:extLst>
                <a:ext uri="{FF2B5EF4-FFF2-40B4-BE49-F238E27FC236}">
                  <a16:creationId xmlns="" xmlns:a16="http://schemas.microsoft.com/office/drawing/2014/main" id="{7F30F275-ADC8-4FD1-8B4B-673B37517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8" name="Freeform: Shape 287">
              <a:extLst>
                <a:ext uri="{FF2B5EF4-FFF2-40B4-BE49-F238E27FC236}">
                  <a16:creationId xmlns="" xmlns:a16="http://schemas.microsoft.com/office/drawing/2014/main" id="{DB20529C-F2DD-4607-8DEE-19A9329686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89" name="Freeform: Shape 288">
              <a:extLst>
                <a:ext uri="{FF2B5EF4-FFF2-40B4-BE49-F238E27FC236}">
                  <a16:creationId xmlns="" xmlns:a16="http://schemas.microsoft.com/office/drawing/2014/main" id="{B8029A9A-DFF9-49CE-8CEE-95A6695F396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0" name="Freeform: Shape 289">
              <a:extLst>
                <a:ext uri="{FF2B5EF4-FFF2-40B4-BE49-F238E27FC236}">
                  <a16:creationId xmlns="" xmlns:a16="http://schemas.microsoft.com/office/drawing/2014/main" id="{6822C2EC-B05D-4CE6-9D59-164769D0ED1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1" name="Freeform: Shape 290">
              <a:extLst>
                <a:ext uri="{FF2B5EF4-FFF2-40B4-BE49-F238E27FC236}">
                  <a16:creationId xmlns="" xmlns:a16="http://schemas.microsoft.com/office/drawing/2014/main" id="{53A0760F-F576-4A97-94AF-8BBE590844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2" name="Freeform: Shape 291">
              <a:extLst>
                <a:ext uri="{FF2B5EF4-FFF2-40B4-BE49-F238E27FC236}">
                  <a16:creationId xmlns="" xmlns:a16="http://schemas.microsoft.com/office/drawing/2014/main" id="{CA76721C-646A-4910-AD1A-BE6B67767C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3" name="Freeform: Shape 292">
              <a:extLst>
                <a:ext uri="{FF2B5EF4-FFF2-40B4-BE49-F238E27FC236}">
                  <a16:creationId xmlns="" xmlns:a16="http://schemas.microsoft.com/office/drawing/2014/main" id="{065D4766-CAEC-4074-A9E2-6110A123896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4" name="Freeform: Shape 293">
              <a:extLst>
                <a:ext uri="{FF2B5EF4-FFF2-40B4-BE49-F238E27FC236}">
                  <a16:creationId xmlns="" xmlns:a16="http://schemas.microsoft.com/office/drawing/2014/main" id="{4F1A0AC6-319D-49D8-A4FB-17A70E8E898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5" name="Freeform: Shape 294">
              <a:extLst>
                <a:ext uri="{FF2B5EF4-FFF2-40B4-BE49-F238E27FC236}">
                  <a16:creationId xmlns="" xmlns:a16="http://schemas.microsoft.com/office/drawing/2014/main" id="{79502B48-2B92-45BF-B9AC-1102B380782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6" name="Freeform: Shape 295">
              <a:extLst>
                <a:ext uri="{FF2B5EF4-FFF2-40B4-BE49-F238E27FC236}">
                  <a16:creationId xmlns="" xmlns:a16="http://schemas.microsoft.com/office/drawing/2014/main" id="{6363AFA7-321F-431C-B2FD-ADCB4D24BDD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7" name="Freeform: Shape 296">
              <a:extLst>
                <a:ext uri="{FF2B5EF4-FFF2-40B4-BE49-F238E27FC236}">
                  <a16:creationId xmlns="" xmlns:a16="http://schemas.microsoft.com/office/drawing/2014/main" id="{33EDDE1B-7379-4973-8CFD-F3C737104D1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8" name="Freeform: Shape 297">
              <a:extLst>
                <a:ext uri="{FF2B5EF4-FFF2-40B4-BE49-F238E27FC236}">
                  <a16:creationId xmlns="" xmlns:a16="http://schemas.microsoft.com/office/drawing/2014/main" id="{1F20B58A-2DB8-46B2-9E93-9C8C817DCD6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299" name="Freeform: Shape 298">
              <a:extLst>
                <a:ext uri="{FF2B5EF4-FFF2-40B4-BE49-F238E27FC236}">
                  <a16:creationId xmlns="" xmlns:a16="http://schemas.microsoft.com/office/drawing/2014/main" id="{A5A3EF12-3DA1-4505-A44B-1B963488736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0" name="Freeform: Shape 299">
              <a:extLst>
                <a:ext uri="{FF2B5EF4-FFF2-40B4-BE49-F238E27FC236}">
                  <a16:creationId xmlns="" xmlns:a16="http://schemas.microsoft.com/office/drawing/2014/main" id="{5B08812B-9264-47E7-8EC8-1233869F6BA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1" name="Freeform: Shape 300">
              <a:extLst>
                <a:ext uri="{FF2B5EF4-FFF2-40B4-BE49-F238E27FC236}">
                  <a16:creationId xmlns="" xmlns:a16="http://schemas.microsoft.com/office/drawing/2014/main" id="{2A29F226-A243-410B-BEE4-EBA9DD76F8D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2" name="Freeform: Shape 301">
              <a:extLst>
                <a:ext uri="{FF2B5EF4-FFF2-40B4-BE49-F238E27FC236}">
                  <a16:creationId xmlns="" xmlns:a16="http://schemas.microsoft.com/office/drawing/2014/main" id="{9DF57348-F837-475C-A7AA-3C7210041E3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3" name="Freeform: Shape 302">
              <a:extLst>
                <a:ext uri="{FF2B5EF4-FFF2-40B4-BE49-F238E27FC236}">
                  <a16:creationId xmlns="" xmlns:a16="http://schemas.microsoft.com/office/drawing/2014/main" id="{1E41B89A-9A45-4947-ADB0-9400400498B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4" name="Freeform: Shape 303">
              <a:extLst>
                <a:ext uri="{FF2B5EF4-FFF2-40B4-BE49-F238E27FC236}">
                  <a16:creationId xmlns="" xmlns:a16="http://schemas.microsoft.com/office/drawing/2014/main" id="{6C1F1525-32BC-46E1-84E6-C2BB88730B8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5" name="Freeform: Shape 304">
              <a:extLst>
                <a:ext uri="{FF2B5EF4-FFF2-40B4-BE49-F238E27FC236}">
                  <a16:creationId xmlns="" xmlns:a16="http://schemas.microsoft.com/office/drawing/2014/main" id="{C73A8972-BA44-40C6-B045-83E78C4D4A6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6" name="Freeform: Shape 305">
              <a:extLst>
                <a:ext uri="{FF2B5EF4-FFF2-40B4-BE49-F238E27FC236}">
                  <a16:creationId xmlns="" xmlns:a16="http://schemas.microsoft.com/office/drawing/2014/main" id="{C196E956-03D1-4F79-826A-A2F5E3DEF18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7" name="Freeform: Shape 306">
              <a:extLst>
                <a:ext uri="{FF2B5EF4-FFF2-40B4-BE49-F238E27FC236}">
                  <a16:creationId xmlns="" xmlns:a16="http://schemas.microsoft.com/office/drawing/2014/main" id="{ADA7B07B-EAC8-4FA5-B14F-3ABF8BA7A27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8" name="Freeform: Shape 307">
              <a:extLst>
                <a:ext uri="{FF2B5EF4-FFF2-40B4-BE49-F238E27FC236}">
                  <a16:creationId xmlns="" xmlns:a16="http://schemas.microsoft.com/office/drawing/2014/main" id="{93C28672-FF9E-4FE0-AC47-2FDD26CD756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09" name="Freeform: Shape 308">
              <a:extLst>
                <a:ext uri="{FF2B5EF4-FFF2-40B4-BE49-F238E27FC236}">
                  <a16:creationId xmlns="" xmlns:a16="http://schemas.microsoft.com/office/drawing/2014/main" id="{E347BAB3-EA9C-4ADD-AE5E-28F2E3C538A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0" name="Freeform: Shape 309">
              <a:extLst>
                <a:ext uri="{FF2B5EF4-FFF2-40B4-BE49-F238E27FC236}">
                  <a16:creationId xmlns="" xmlns:a16="http://schemas.microsoft.com/office/drawing/2014/main" id="{321920C4-EE31-4F03-A0D5-A280D3F4B10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1" name="Freeform: Shape 310">
              <a:extLst>
                <a:ext uri="{FF2B5EF4-FFF2-40B4-BE49-F238E27FC236}">
                  <a16:creationId xmlns="" xmlns:a16="http://schemas.microsoft.com/office/drawing/2014/main" id="{6EBB3D05-4C78-4F10-8D03-8909DBCFB32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2" name="Freeform: Shape 311">
              <a:extLst>
                <a:ext uri="{FF2B5EF4-FFF2-40B4-BE49-F238E27FC236}">
                  <a16:creationId xmlns="" xmlns:a16="http://schemas.microsoft.com/office/drawing/2014/main" id="{FC65F531-84E4-463F-8791-EB6EDFA639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3" name="Freeform: Shape 312">
              <a:extLst>
                <a:ext uri="{FF2B5EF4-FFF2-40B4-BE49-F238E27FC236}">
                  <a16:creationId xmlns="" xmlns:a16="http://schemas.microsoft.com/office/drawing/2014/main" id="{A63BB6A3-D482-43F2-9F5F-20E163CC441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4" name="Freeform: Shape 313">
              <a:extLst>
                <a:ext uri="{FF2B5EF4-FFF2-40B4-BE49-F238E27FC236}">
                  <a16:creationId xmlns="" xmlns:a16="http://schemas.microsoft.com/office/drawing/2014/main" id="{ABDCCD34-EB5D-4194-8A28-1424E98AE45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5" name="Freeform: Shape 314">
              <a:extLst>
                <a:ext uri="{FF2B5EF4-FFF2-40B4-BE49-F238E27FC236}">
                  <a16:creationId xmlns="" xmlns:a16="http://schemas.microsoft.com/office/drawing/2014/main" id="{F058544E-163D-4FFF-9A69-0B3A3F2D66C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6" name="Freeform: Shape 315">
              <a:extLst>
                <a:ext uri="{FF2B5EF4-FFF2-40B4-BE49-F238E27FC236}">
                  <a16:creationId xmlns="" xmlns:a16="http://schemas.microsoft.com/office/drawing/2014/main" id="{11041486-0577-4F0E-8DD5-5E20E26729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7" name="Freeform: Shape 316">
              <a:extLst>
                <a:ext uri="{FF2B5EF4-FFF2-40B4-BE49-F238E27FC236}">
                  <a16:creationId xmlns="" xmlns:a16="http://schemas.microsoft.com/office/drawing/2014/main" id="{71D11099-C84E-43AC-9F20-92460E17084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8" name="Freeform: Shape 317">
              <a:extLst>
                <a:ext uri="{FF2B5EF4-FFF2-40B4-BE49-F238E27FC236}">
                  <a16:creationId xmlns="" xmlns:a16="http://schemas.microsoft.com/office/drawing/2014/main" id="{E598FB87-8AFF-4C56-9E2C-776F4641E9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19" name="Freeform: Shape 318">
              <a:extLst>
                <a:ext uri="{FF2B5EF4-FFF2-40B4-BE49-F238E27FC236}">
                  <a16:creationId xmlns="" xmlns:a16="http://schemas.microsoft.com/office/drawing/2014/main" id="{7701E761-16DE-4350-9718-DD81B37FB97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0" name="Freeform: Shape 319">
              <a:extLst>
                <a:ext uri="{FF2B5EF4-FFF2-40B4-BE49-F238E27FC236}">
                  <a16:creationId xmlns="" xmlns:a16="http://schemas.microsoft.com/office/drawing/2014/main" id="{552E747F-E415-4348-A11A-4CABCB64B5F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1" name="Freeform: Shape 320">
              <a:extLst>
                <a:ext uri="{FF2B5EF4-FFF2-40B4-BE49-F238E27FC236}">
                  <a16:creationId xmlns="" xmlns:a16="http://schemas.microsoft.com/office/drawing/2014/main" id="{C6472F13-E6DE-4469-9563-F478261B6E6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2" name="Freeform: Shape 321">
              <a:extLst>
                <a:ext uri="{FF2B5EF4-FFF2-40B4-BE49-F238E27FC236}">
                  <a16:creationId xmlns="" xmlns:a16="http://schemas.microsoft.com/office/drawing/2014/main" id="{5C72FE15-910B-4622-A14C-AFA2DFCC028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3" name="Freeform: Shape 322">
              <a:extLst>
                <a:ext uri="{FF2B5EF4-FFF2-40B4-BE49-F238E27FC236}">
                  <a16:creationId xmlns="" xmlns:a16="http://schemas.microsoft.com/office/drawing/2014/main" id="{BAB8F759-DEFA-4D35-B76E-6D3034FB77D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4" name="Freeform: Shape 323">
              <a:extLst>
                <a:ext uri="{FF2B5EF4-FFF2-40B4-BE49-F238E27FC236}">
                  <a16:creationId xmlns="" xmlns:a16="http://schemas.microsoft.com/office/drawing/2014/main" id="{A1BBCEBD-DCE2-4354-B878-49ABEC3679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5" name="Freeform: Shape 324">
              <a:extLst>
                <a:ext uri="{FF2B5EF4-FFF2-40B4-BE49-F238E27FC236}">
                  <a16:creationId xmlns="" xmlns:a16="http://schemas.microsoft.com/office/drawing/2014/main" id="{2CBB3A18-0021-403F-8E24-8805829B429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6" name="Freeform: Shape 325">
              <a:extLst>
                <a:ext uri="{FF2B5EF4-FFF2-40B4-BE49-F238E27FC236}">
                  <a16:creationId xmlns="" xmlns:a16="http://schemas.microsoft.com/office/drawing/2014/main" id="{8FDF7AAC-1EC6-4409-90AB-DBB984883D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7" name="Freeform: Shape 326">
              <a:extLst>
                <a:ext uri="{FF2B5EF4-FFF2-40B4-BE49-F238E27FC236}">
                  <a16:creationId xmlns="" xmlns:a16="http://schemas.microsoft.com/office/drawing/2014/main" id="{5B9999E8-7D25-4049-8328-685B556DC65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8" name="Freeform: Shape 327">
              <a:extLst>
                <a:ext uri="{FF2B5EF4-FFF2-40B4-BE49-F238E27FC236}">
                  <a16:creationId xmlns="" xmlns:a16="http://schemas.microsoft.com/office/drawing/2014/main" id="{E77FC8A9-DEAE-424D-B460-12E0F3268DC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29" name="Freeform: Shape 328">
              <a:extLst>
                <a:ext uri="{FF2B5EF4-FFF2-40B4-BE49-F238E27FC236}">
                  <a16:creationId xmlns="" xmlns:a16="http://schemas.microsoft.com/office/drawing/2014/main" id="{54F9C69A-0DCF-444A-B970-32B4120483D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0" name="Freeform: Shape 329">
              <a:extLst>
                <a:ext uri="{FF2B5EF4-FFF2-40B4-BE49-F238E27FC236}">
                  <a16:creationId xmlns="" xmlns:a16="http://schemas.microsoft.com/office/drawing/2014/main" id="{8BD94DDA-54FF-48EE-9DAC-C0EA6F91D4A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1" name="Freeform: Shape 330">
              <a:extLst>
                <a:ext uri="{FF2B5EF4-FFF2-40B4-BE49-F238E27FC236}">
                  <a16:creationId xmlns="" xmlns:a16="http://schemas.microsoft.com/office/drawing/2014/main" id="{E18A6989-0132-4CB7-BB68-EEBC4E0806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2" name="Freeform: Shape 331">
              <a:extLst>
                <a:ext uri="{FF2B5EF4-FFF2-40B4-BE49-F238E27FC236}">
                  <a16:creationId xmlns="" xmlns:a16="http://schemas.microsoft.com/office/drawing/2014/main" id="{A1357332-D19F-4C2B-B474-21D5539B908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3" name="Freeform: Shape 332">
              <a:extLst>
                <a:ext uri="{FF2B5EF4-FFF2-40B4-BE49-F238E27FC236}">
                  <a16:creationId xmlns="" xmlns:a16="http://schemas.microsoft.com/office/drawing/2014/main" id="{295C7590-8B80-428C-95A9-638B2654257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4" name="Freeform: Shape 333">
              <a:extLst>
                <a:ext uri="{FF2B5EF4-FFF2-40B4-BE49-F238E27FC236}">
                  <a16:creationId xmlns="" xmlns:a16="http://schemas.microsoft.com/office/drawing/2014/main" id="{CA0E8A31-7520-4726-9D96-43BA87407E0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5" name="Freeform: Shape 334">
              <a:extLst>
                <a:ext uri="{FF2B5EF4-FFF2-40B4-BE49-F238E27FC236}">
                  <a16:creationId xmlns="" xmlns:a16="http://schemas.microsoft.com/office/drawing/2014/main" id="{9407EEE0-5D8E-4CCC-A91B-0CB523227CF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6" name="Freeform: Shape 335">
              <a:extLst>
                <a:ext uri="{FF2B5EF4-FFF2-40B4-BE49-F238E27FC236}">
                  <a16:creationId xmlns="" xmlns:a16="http://schemas.microsoft.com/office/drawing/2014/main" id="{3799DFCC-868B-4257-B530-8E8D616CC5F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7" name="Freeform: Shape 336">
              <a:extLst>
                <a:ext uri="{FF2B5EF4-FFF2-40B4-BE49-F238E27FC236}">
                  <a16:creationId xmlns="" xmlns:a16="http://schemas.microsoft.com/office/drawing/2014/main" id="{F7F5EEB5-FE82-45A8-97C4-88460ABAFB3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8" name="Freeform: Shape 337">
              <a:extLst>
                <a:ext uri="{FF2B5EF4-FFF2-40B4-BE49-F238E27FC236}">
                  <a16:creationId xmlns="" xmlns:a16="http://schemas.microsoft.com/office/drawing/2014/main" id="{CD76E4C7-EB07-499D-9BC3-FF39C8B613F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39" name="Freeform: Shape 338">
              <a:extLst>
                <a:ext uri="{FF2B5EF4-FFF2-40B4-BE49-F238E27FC236}">
                  <a16:creationId xmlns="" xmlns:a16="http://schemas.microsoft.com/office/drawing/2014/main" id="{86EFDF8D-E5F7-4EB8-B8DA-3CC7E21D88A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0" name="Freeform: Shape 339">
              <a:extLst>
                <a:ext uri="{FF2B5EF4-FFF2-40B4-BE49-F238E27FC236}">
                  <a16:creationId xmlns="" xmlns:a16="http://schemas.microsoft.com/office/drawing/2014/main" id="{2CA6506B-EACA-4FB2-81AB-E028F44786F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1" name="Freeform: Shape 340">
              <a:extLst>
                <a:ext uri="{FF2B5EF4-FFF2-40B4-BE49-F238E27FC236}">
                  <a16:creationId xmlns="" xmlns:a16="http://schemas.microsoft.com/office/drawing/2014/main" id="{193E4771-2787-4901-93D8-7E90F3F479A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2" name="Freeform: Shape 341">
              <a:extLst>
                <a:ext uri="{FF2B5EF4-FFF2-40B4-BE49-F238E27FC236}">
                  <a16:creationId xmlns="" xmlns:a16="http://schemas.microsoft.com/office/drawing/2014/main" id="{0EA31773-15F1-4605-8787-6891ABB2118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3" name="Freeform: Shape 342">
              <a:extLst>
                <a:ext uri="{FF2B5EF4-FFF2-40B4-BE49-F238E27FC236}">
                  <a16:creationId xmlns="" xmlns:a16="http://schemas.microsoft.com/office/drawing/2014/main" id="{1302C213-2CD5-4168-9534-111E6E81A8C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4" name="Freeform: Shape 343">
              <a:extLst>
                <a:ext uri="{FF2B5EF4-FFF2-40B4-BE49-F238E27FC236}">
                  <a16:creationId xmlns="" xmlns:a16="http://schemas.microsoft.com/office/drawing/2014/main" id="{B9B36C24-2336-41FD-BAC4-6CD69DFD551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5" name="Freeform: Shape 344">
              <a:extLst>
                <a:ext uri="{FF2B5EF4-FFF2-40B4-BE49-F238E27FC236}">
                  <a16:creationId xmlns="" xmlns:a16="http://schemas.microsoft.com/office/drawing/2014/main" id="{CA3AFAFE-D376-4A7B-928B-833531472D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6" name="Freeform: Shape 345">
              <a:extLst>
                <a:ext uri="{FF2B5EF4-FFF2-40B4-BE49-F238E27FC236}">
                  <a16:creationId xmlns="" xmlns:a16="http://schemas.microsoft.com/office/drawing/2014/main" id="{7C685A00-A4F7-4250-BAAA-70978DADE4E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7" name="Freeform: Shape 346">
              <a:extLst>
                <a:ext uri="{FF2B5EF4-FFF2-40B4-BE49-F238E27FC236}">
                  <a16:creationId xmlns="" xmlns:a16="http://schemas.microsoft.com/office/drawing/2014/main" id="{E52682F3-EDD5-4BDC-BB19-A4540873A83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8" name="Freeform: Shape 347">
              <a:extLst>
                <a:ext uri="{FF2B5EF4-FFF2-40B4-BE49-F238E27FC236}">
                  <a16:creationId xmlns="" xmlns:a16="http://schemas.microsoft.com/office/drawing/2014/main" id="{2C5E1880-CFBA-4547-9C23-6D2C433048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49" name="Freeform: Shape 348">
              <a:extLst>
                <a:ext uri="{FF2B5EF4-FFF2-40B4-BE49-F238E27FC236}">
                  <a16:creationId xmlns="" xmlns:a16="http://schemas.microsoft.com/office/drawing/2014/main" id="{439AAF4F-2AAD-4A02-A7FA-FE28D52869A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0" name="Freeform: Shape 349">
              <a:extLst>
                <a:ext uri="{FF2B5EF4-FFF2-40B4-BE49-F238E27FC236}">
                  <a16:creationId xmlns="" xmlns:a16="http://schemas.microsoft.com/office/drawing/2014/main" id="{05614144-9309-41ED-8E05-839A6EEFF89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1" name="Freeform: Shape 350">
              <a:extLst>
                <a:ext uri="{FF2B5EF4-FFF2-40B4-BE49-F238E27FC236}">
                  <a16:creationId xmlns="" xmlns:a16="http://schemas.microsoft.com/office/drawing/2014/main" id="{24324D6F-A81D-45F2-BA36-C53F1AB0C67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2" name="Freeform: Shape 351">
              <a:extLst>
                <a:ext uri="{FF2B5EF4-FFF2-40B4-BE49-F238E27FC236}">
                  <a16:creationId xmlns="" xmlns:a16="http://schemas.microsoft.com/office/drawing/2014/main" id="{6B00668D-07BC-47CF-9D1E-F94EC7C56F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3" name="Freeform: Shape 352">
              <a:extLst>
                <a:ext uri="{FF2B5EF4-FFF2-40B4-BE49-F238E27FC236}">
                  <a16:creationId xmlns="" xmlns:a16="http://schemas.microsoft.com/office/drawing/2014/main" id="{BCF78A89-29F2-4973-8463-DF3C57EFB4F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4" name="Freeform: Shape 353">
              <a:extLst>
                <a:ext uri="{FF2B5EF4-FFF2-40B4-BE49-F238E27FC236}">
                  <a16:creationId xmlns="" xmlns:a16="http://schemas.microsoft.com/office/drawing/2014/main" id="{F5BCB645-FB02-40FC-99A4-06CA3F1B287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5" name="Freeform: Shape 354">
              <a:extLst>
                <a:ext uri="{FF2B5EF4-FFF2-40B4-BE49-F238E27FC236}">
                  <a16:creationId xmlns="" xmlns:a16="http://schemas.microsoft.com/office/drawing/2014/main" id="{F6115A3A-2FBE-4633-A426-37D05BC0712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6" name="Freeform: Shape 355">
              <a:extLst>
                <a:ext uri="{FF2B5EF4-FFF2-40B4-BE49-F238E27FC236}">
                  <a16:creationId xmlns="" xmlns:a16="http://schemas.microsoft.com/office/drawing/2014/main" id="{AEFD8D2F-B95A-4C0A-AE85-53171B29F5F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7" name="Freeform: Shape 356">
              <a:extLst>
                <a:ext uri="{FF2B5EF4-FFF2-40B4-BE49-F238E27FC236}">
                  <a16:creationId xmlns="" xmlns:a16="http://schemas.microsoft.com/office/drawing/2014/main" id="{4DD4F397-1F35-4E06-8EC1-8F58C51912A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8" name="Freeform: Shape 357">
              <a:extLst>
                <a:ext uri="{FF2B5EF4-FFF2-40B4-BE49-F238E27FC236}">
                  <a16:creationId xmlns="" xmlns:a16="http://schemas.microsoft.com/office/drawing/2014/main" id="{B031E5E0-C77D-49F7-ADF2-258D23052D9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59" name="Freeform: Shape 358">
              <a:extLst>
                <a:ext uri="{FF2B5EF4-FFF2-40B4-BE49-F238E27FC236}">
                  <a16:creationId xmlns="" xmlns:a16="http://schemas.microsoft.com/office/drawing/2014/main" id="{3F044DE9-FE64-4C30-8191-7E1547880C4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0" name="Freeform: Shape 359">
              <a:extLst>
                <a:ext uri="{FF2B5EF4-FFF2-40B4-BE49-F238E27FC236}">
                  <a16:creationId xmlns="" xmlns:a16="http://schemas.microsoft.com/office/drawing/2014/main" id="{9B18BCEB-85ED-4077-ACB7-FEB2F64432C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1" name="Freeform: Shape 360">
              <a:extLst>
                <a:ext uri="{FF2B5EF4-FFF2-40B4-BE49-F238E27FC236}">
                  <a16:creationId xmlns="" xmlns:a16="http://schemas.microsoft.com/office/drawing/2014/main" id="{00C0927E-2CCF-4F8E-8A54-22B8A93C979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2" name="Freeform: Shape 361">
              <a:extLst>
                <a:ext uri="{FF2B5EF4-FFF2-40B4-BE49-F238E27FC236}">
                  <a16:creationId xmlns="" xmlns:a16="http://schemas.microsoft.com/office/drawing/2014/main" id="{D0C3350E-04F5-4FED-9991-4DD964E099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3" name="Freeform: Shape 362">
              <a:extLst>
                <a:ext uri="{FF2B5EF4-FFF2-40B4-BE49-F238E27FC236}">
                  <a16:creationId xmlns="" xmlns:a16="http://schemas.microsoft.com/office/drawing/2014/main" id="{F43D0338-A6C9-4866-8D0C-072664518ED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4" name="Freeform: Shape 363">
              <a:extLst>
                <a:ext uri="{FF2B5EF4-FFF2-40B4-BE49-F238E27FC236}">
                  <a16:creationId xmlns="" xmlns:a16="http://schemas.microsoft.com/office/drawing/2014/main" id="{40EA171B-27E2-4100-9D5F-123CF6E7F9E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5" name="Freeform: Shape 364">
              <a:extLst>
                <a:ext uri="{FF2B5EF4-FFF2-40B4-BE49-F238E27FC236}">
                  <a16:creationId xmlns="" xmlns:a16="http://schemas.microsoft.com/office/drawing/2014/main" id="{22FD540C-F3DF-40F5-B2BE-BBD113EF43C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6" name="Freeform: Shape 365">
              <a:extLst>
                <a:ext uri="{FF2B5EF4-FFF2-40B4-BE49-F238E27FC236}">
                  <a16:creationId xmlns="" xmlns:a16="http://schemas.microsoft.com/office/drawing/2014/main" id="{57768D93-FAD4-4236-969B-B8EE8E88F3F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7" name="Freeform: Shape 366">
              <a:extLst>
                <a:ext uri="{FF2B5EF4-FFF2-40B4-BE49-F238E27FC236}">
                  <a16:creationId xmlns="" xmlns:a16="http://schemas.microsoft.com/office/drawing/2014/main" id="{0F5E0490-21C2-4EF6-950D-38814F32C26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8" name="Freeform: Shape 367">
              <a:extLst>
                <a:ext uri="{FF2B5EF4-FFF2-40B4-BE49-F238E27FC236}">
                  <a16:creationId xmlns="" xmlns:a16="http://schemas.microsoft.com/office/drawing/2014/main" id="{8E981C9B-710F-4034-AE82-28B1B07245D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69" name="Freeform: Shape 368">
              <a:extLst>
                <a:ext uri="{FF2B5EF4-FFF2-40B4-BE49-F238E27FC236}">
                  <a16:creationId xmlns="" xmlns:a16="http://schemas.microsoft.com/office/drawing/2014/main" id="{CC62C2CC-DBAE-4877-8F55-02FE00AE811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0" name="Freeform: Shape 369">
              <a:extLst>
                <a:ext uri="{FF2B5EF4-FFF2-40B4-BE49-F238E27FC236}">
                  <a16:creationId xmlns="" xmlns:a16="http://schemas.microsoft.com/office/drawing/2014/main" id="{D8F57D8B-1988-441F-9DAE-A525DA5E9D9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1" name="Freeform: Shape 370">
              <a:extLst>
                <a:ext uri="{FF2B5EF4-FFF2-40B4-BE49-F238E27FC236}">
                  <a16:creationId xmlns="" xmlns:a16="http://schemas.microsoft.com/office/drawing/2014/main" id="{6715F028-3A13-4D5F-86C4-74C0AD81D6A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2" name="Freeform: Shape 371">
              <a:extLst>
                <a:ext uri="{FF2B5EF4-FFF2-40B4-BE49-F238E27FC236}">
                  <a16:creationId xmlns="" xmlns:a16="http://schemas.microsoft.com/office/drawing/2014/main" id="{DC6C9B50-47B3-44E7-B897-43D010A189C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3" name="Freeform: Shape 372">
              <a:extLst>
                <a:ext uri="{FF2B5EF4-FFF2-40B4-BE49-F238E27FC236}">
                  <a16:creationId xmlns="" xmlns:a16="http://schemas.microsoft.com/office/drawing/2014/main" id="{F3F602F0-702E-4D5F-A4FC-0E602C02B98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4" name="Freeform: Shape 373">
              <a:extLst>
                <a:ext uri="{FF2B5EF4-FFF2-40B4-BE49-F238E27FC236}">
                  <a16:creationId xmlns="" xmlns:a16="http://schemas.microsoft.com/office/drawing/2014/main" id="{9F379870-B34C-4DFC-9F0A-BDAB8C89FE3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5" name="Freeform: Shape 374">
              <a:extLst>
                <a:ext uri="{FF2B5EF4-FFF2-40B4-BE49-F238E27FC236}">
                  <a16:creationId xmlns="" xmlns:a16="http://schemas.microsoft.com/office/drawing/2014/main" id="{641092AC-FED1-4D1D-B57C-0AC883CA958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6" name="Freeform: Shape 375">
              <a:extLst>
                <a:ext uri="{FF2B5EF4-FFF2-40B4-BE49-F238E27FC236}">
                  <a16:creationId xmlns="" xmlns:a16="http://schemas.microsoft.com/office/drawing/2014/main" id="{EA8A0B5E-5BB1-46AF-AC31-7D3756F354C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7" name="Freeform: Shape 376">
              <a:extLst>
                <a:ext uri="{FF2B5EF4-FFF2-40B4-BE49-F238E27FC236}">
                  <a16:creationId xmlns="" xmlns:a16="http://schemas.microsoft.com/office/drawing/2014/main" id="{1C519384-2192-432B-B768-64B4BC2DA98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8" name="Freeform: Shape 377">
              <a:extLst>
                <a:ext uri="{FF2B5EF4-FFF2-40B4-BE49-F238E27FC236}">
                  <a16:creationId xmlns="" xmlns:a16="http://schemas.microsoft.com/office/drawing/2014/main" id="{13C77A9D-44F0-4289-A611-D8AF8135707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79" name="Freeform: Shape 378">
              <a:extLst>
                <a:ext uri="{FF2B5EF4-FFF2-40B4-BE49-F238E27FC236}">
                  <a16:creationId xmlns="" xmlns:a16="http://schemas.microsoft.com/office/drawing/2014/main" id="{0A54AEDC-E418-4E02-A713-6CE30C0CDD5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0" name="Freeform: Shape 379">
              <a:extLst>
                <a:ext uri="{FF2B5EF4-FFF2-40B4-BE49-F238E27FC236}">
                  <a16:creationId xmlns="" xmlns:a16="http://schemas.microsoft.com/office/drawing/2014/main" id="{24FECFE3-9F31-47B0-B17F-CF2A1CEE85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1" name="Freeform: Shape 380">
              <a:extLst>
                <a:ext uri="{FF2B5EF4-FFF2-40B4-BE49-F238E27FC236}">
                  <a16:creationId xmlns="" xmlns:a16="http://schemas.microsoft.com/office/drawing/2014/main" id="{68167DF4-8B16-419B-B7BA-2FD5FF6CC81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2" name="Freeform: Shape 381">
              <a:extLst>
                <a:ext uri="{FF2B5EF4-FFF2-40B4-BE49-F238E27FC236}">
                  <a16:creationId xmlns="" xmlns:a16="http://schemas.microsoft.com/office/drawing/2014/main" id="{A543D24F-44C0-4DDF-A30E-8C8407548F0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3" name="Freeform: Shape 382">
              <a:extLst>
                <a:ext uri="{FF2B5EF4-FFF2-40B4-BE49-F238E27FC236}">
                  <a16:creationId xmlns="" xmlns:a16="http://schemas.microsoft.com/office/drawing/2014/main" id="{63DEAE3C-3931-41EE-B4A1-F9385602BE1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4" name="Freeform: Shape 383">
              <a:extLst>
                <a:ext uri="{FF2B5EF4-FFF2-40B4-BE49-F238E27FC236}">
                  <a16:creationId xmlns="" xmlns:a16="http://schemas.microsoft.com/office/drawing/2014/main" id="{B11945CD-32F6-4C09-82AF-5510512312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5" name="Freeform: Shape 384">
              <a:extLst>
                <a:ext uri="{FF2B5EF4-FFF2-40B4-BE49-F238E27FC236}">
                  <a16:creationId xmlns="" xmlns:a16="http://schemas.microsoft.com/office/drawing/2014/main" id="{9109F44F-512F-4792-AED2-ECA80DDE16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6" name="Freeform: Shape 385">
              <a:extLst>
                <a:ext uri="{FF2B5EF4-FFF2-40B4-BE49-F238E27FC236}">
                  <a16:creationId xmlns="" xmlns:a16="http://schemas.microsoft.com/office/drawing/2014/main" id="{29B9E19B-BC56-46F2-BFFF-1688CEA55A6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7" name="Freeform: Shape 386">
              <a:extLst>
                <a:ext uri="{FF2B5EF4-FFF2-40B4-BE49-F238E27FC236}">
                  <a16:creationId xmlns="" xmlns:a16="http://schemas.microsoft.com/office/drawing/2014/main" id="{F573BDDE-4AED-43FB-B8D1-B5F37089313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8" name="Freeform: Shape 387">
              <a:extLst>
                <a:ext uri="{FF2B5EF4-FFF2-40B4-BE49-F238E27FC236}">
                  <a16:creationId xmlns="" xmlns:a16="http://schemas.microsoft.com/office/drawing/2014/main" id="{EFFDA684-6DFF-4629-830E-6F2ACAB8C30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89" name="Freeform: Shape 388">
              <a:extLst>
                <a:ext uri="{FF2B5EF4-FFF2-40B4-BE49-F238E27FC236}">
                  <a16:creationId xmlns="" xmlns:a16="http://schemas.microsoft.com/office/drawing/2014/main" id="{92E23250-6349-4726-AF61-08A57B3A2E1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90" name="Freeform: Shape 389">
              <a:extLst>
                <a:ext uri="{FF2B5EF4-FFF2-40B4-BE49-F238E27FC236}">
                  <a16:creationId xmlns="" xmlns:a16="http://schemas.microsoft.com/office/drawing/2014/main" id="{8536AAE6-5497-4B0A-9C9F-4EAA1BB322B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sp>
          <p:nvSpPr>
            <p:cNvPr id="391" name="Freeform: Shape 390">
              <a:extLst>
                <a:ext uri="{FF2B5EF4-FFF2-40B4-BE49-F238E27FC236}">
                  <a16:creationId xmlns="" xmlns:a16="http://schemas.microsoft.com/office/drawing/2014/main" id="{52B72898-B9DE-4574-BB20-0C317954D4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914400"/>
              <a:endParaRPr lang="en-US" sz="1800" dirty="0">
                <a:solidFill>
                  <a:prstClr val="black"/>
                </a:solidFill>
              </a:endParaRPr>
            </a:p>
          </p:txBody>
        </p:sp>
      </p:grpSp>
    </p:spTree>
    <p:extLst>
      <p:ext uri="{BB962C8B-B14F-4D97-AF65-F5344CB8AC3E}">
        <p14:creationId xmlns="" xmlns:p14="http://schemas.microsoft.com/office/powerpoint/2010/main" val="118536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B2C2FF-63D3-4F0D-BA5D-CFCB77A0E634}"/>
              </a:ext>
            </a:extLst>
          </p:cNvPr>
          <p:cNvSpPr>
            <a:spLocks noGrp="1"/>
          </p:cNvSpPr>
          <p:nvPr>
            <p:ph type="title"/>
          </p:nvPr>
        </p:nvSpPr>
        <p:spPr>
          <a:xfrm>
            <a:off x="1979818" y="-1568368"/>
            <a:ext cx="4399093" cy="1325563"/>
          </a:xfrm>
        </p:spPr>
        <p:txBody>
          <a:bodyPr vert="horz" lIns="91440" tIns="45720" rIns="91440" bIns="45720" rtlCol="0" anchor="ctr">
            <a:normAutofit/>
          </a:bodyPr>
          <a:lstStyle/>
          <a:p>
            <a:endParaRPr lang="en-US" sz="4400" dirty="0"/>
          </a:p>
        </p:txBody>
      </p:sp>
      <p:sp>
        <p:nvSpPr>
          <p:cNvPr id="4" name="Text Placeholder 3">
            <a:extLst>
              <a:ext uri="{FF2B5EF4-FFF2-40B4-BE49-F238E27FC236}">
                <a16:creationId xmlns="" xmlns:a16="http://schemas.microsoft.com/office/drawing/2014/main" id="{D439281B-DCC9-48CE-996C-9B7EECAAADAA}"/>
              </a:ext>
            </a:extLst>
          </p:cNvPr>
          <p:cNvSpPr>
            <a:spLocks noGrp="1"/>
          </p:cNvSpPr>
          <p:nvPr>
            <p:ph type="body" sz="half" idx="2"/>
          </p:nvPr>
        </p:nvSpPr>
        <p:spPr>
          <a:xfrm>
            <a:off x="755538" y="1457520"/>
            <a:ext cx="4399094" cy="3181684"/>
          </a:xfrm>
        </p:spPr>
        <p:txBody>
          <a:bodyPr vert="horz" lIns="91440" tIns="45720" rIns="91440" bIns="45720" rtlCol="0" anchor="t">
            <a:normAutofit/>
          </a:bodyPr>
          <a:lstStyle/>
          <a:p>
            <a:pPr indent="-228600">
              <a:buFont typeface="Arial" panose="020B0604020202020204" pitchFamily="34" charset="0"/>
              <a:buChar char="•"/>
            </a:pPr>
            <a:endParaRPr lang="en-US" sz="1800" dirty="0"/>
          </a:p>
          <a:p>
            <a:pPr indent="-228600">
              <a:buFont typeface="Arial" panose="020B0604020202020204" pitchFamily="34" charset="0"/>
              <a:buChar char="•"/>
            </a:pPr>
            <a:r>
              <a:rPr lang="en-US" sz="2400" b="1" dirty="0"/>
              <a:t>Former home of our WFMUCW display cabinets that were changed at least annually.</a:t>
            </a:r>
          </a:p>
        </p:txBody>
      </p:sp>
      <p:sp>
        <p:nvSpPr>
          <p:cNvPr id="75" name="Freeform: Shape 74">
            <a:extLst>
              <a:ext uri="{FF2B5EF4-FFF2-40B4-BE49-F238E27FC236}">
                <a16:creationId xmlns="" xmlns:a16="http://schemas.microsoft.com/office/drawing/2014/main" id="{C62225A2-D3F0-45D1-9C47-B103753165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sp>
        <p:nvSpPr>
          <p:cNvPr id="77" name="Freeform: Shape 76">
            <a:extLst>
              <a:ext uri="{FF2B5EF4-FFF2-40B4-BE49-F238E27FC236}">
                <a16:creationId xmlns="" xmlns:a16="http://schemas.microsoft.com/office/drawing/2014/main" id="{1B9FBFA8-6AF4-4091-9C8B-DEC6D8933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endParaRPr lang="en-US" sz="1800">
              <a:solidFill>
                <a:prstClr val="white"/>
              </a:solidFill>
            </a:endParaRPr>
          </a:p>
        </p:txBody>
      </p:sp>
      <p:pic>
        <p:nvPicPr>
          <p:cNvPr id="2050" name="Picture 2" descr="May be an image of text that says 'Join us The World Methodist Council Museum Friends Board Directors Ûu them the final meeting fthe Museum Friends Thursday morning, April 9:30 11:30 for Coffee Refreshments in Museum Library. brief presentation place 10:00 AM led current Museum Terry Bevill. You will also have an opportunity special guests Anthony Elia. Bridwell Librarian, Southern Methodist University where collection being transferred as well s Dr. Craig Hill, Dean fPerkins School of Theology, SMU. Please mask enjoying refreshments. THANK YOU for your support and interest in the Museum over the past vears!'">
            <a:extLst>
              <a:ext uri="{FF2B5EF4-FFF2-40B4-BE49-F238E27FC236}">
                <a16:creationId xmlns="" xmlns:a16="http://schemas.microsoft.com/office/drawing/2014/main" id="{1565034B-2FBD-4B71-9FE4-EFEE27C468C6}"/>
              </a:ext>
            </a:extLst>
          </p:cNvPr>
          <p:cNvPicPr>
            <a:picLocks noGrp="1" noChangeAspect="1" noChangeArrowheads="1"/>
          </p:cNvPicPr>
          <p:nvPr>
            <p:ph type="pic" idx="1"/>
          </p:nvPr>
        </p:nvPicPr>
        <p:blipFill rotWithShape="1">
          <a:blip r:embed="rId2" cstate="print">
            <a:extLst>
              <a:ext uri="{28A0092B-C50C-407E-A947-70E740481C1C}">
                <a14:useLocalDpi xmlns="" xmlns:a14="http://schemas.microsoft.com/office/drawing/2010/main" val="0"/>
              </a:ext>
            </a:extLst>
          </a:blip>
          <a:srcRect l="18177" t="32129" r="16537" b="42783"/>
          <a:stretch/>
        </p:blipFill>
        <p:spPr bwMode="auto">
          <a:xfrm>
            <a:off x="7187611" y="805222"/>
            <a:ext cx="4622052" cy="2329383"/>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May be an image of text">
            <a:extLst>
              <a:ext uri="{FF2B5EF4-FFF2-40B4-BE49-F238E27FC236}">
                <a16:creationId xmlns="" xmlns:a16="http://schemas.microsoft.com/office/drawing/2014/main" id="{4EE1FE6B-50F9-4760-B778-4B138B07B76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8128049" y="3638358"/>
            <a:ext cx="2741177" cy="274117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6740065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2A3624-98EC-4785-B4A6-DC419B7FDB92}"/>
              </a:ext>
            </a:extLst>
          </p:cNvPr>
          <p:cNvSpPr>
            <a:spLocks noGrp="1"/>
          </p:cNvSpPr>
          <p:nvPr>
            <p:ph type="title"/>
          </p:nvPr>
        </p:nvSpPr>
        <p:spPr>
          <a:xfrm>
            <a:off x="1147764" y="-1847006"/>
            <a:ext cx="5314536" cy="838098"/>
          </a:xfrm>
        </p:spPr>
        <p:txBody>
          <a:bodyPr vert="horz" lIns="91440" tIns="45720" rIns="91440" bIns="45720" rtlCol="0" anchor="ctr">
            <a:normAutofit/>
          </a:bodyPr>
          <a:lstStyle/>
          <a:p>
            <a:endParaRPr lang="en-US" sz="4400" dirty="0"/>
          </a:p>
        </p:txBody>
      </p:sp>
      <p:sp>
        <p:nvSpPr>
          <p:cNvPr id="4" name="Text Placeholder 3">
            <a:extLst>
              <a:ext uri="{FF2B5EF4-FFF2-40B4-BE49-F238E27FC236}">
                <a16:creationId xmlns="" xmlns:a16="http://schemas.microsoft.com/office/drawing/2014/main" id="{536A038B-17D9-4030-9F29-EA2B515DF05E}"/>
              </a:ext>
            </a:extLst>
          </p:cNvPr>
          <p:cNvSpPr>
            <a:spLocks noGrp="1"/>
          </p:cNvSpPr>
          <p:nvPr>
            <p:ph type="body" sz="half" idx="2"/>
          </p:nvPr>
        </p:nvSpPr>
        <p:spPr>
          <a:xfrm>
            <a:off x="537410" y="1641424"/>
            <a:ext cx="5763718" cy="3375920"/>
          </a:xfrm>
        </p:spPr>
        <p:txBody>
          <a:bodyPr vert="horz" lIns="91440" tIns="45720" rIns="91440" bIns="45720" rtlCol="0" anchor="t">
            <a:noAutofit/>
          </a:bodyPr>
          <a:lstStyle/>
          <a:p>
            <a:pPr indent="-228600">
              <a:buFont typeface="Arial" panose="020B0604020202020204" pitchFamily="34" charset="0"/>
              <a:buChar char="•"/>
            </a:pPr>
            <a:r>
              <a:rPr lang="en-US" sz="2400" b="1" dirty="0"/>
              <a:t>Left – Judith Siaba, 2016-2022 Archivist</a:t>
            </a:r>
          </a:p>
          <a:p>
            <a:pPr indent="-228600">
              <a:buFont typeface="Arial" panose="020B0604020202020204" pitchFamily="34" charset="0"/>
              <a:buChar char="•"/>
            </a:pPr>
            <a:endParaRPr lang="en-US" sz="2400" b="1" dirty="0"/>
          </a:p>
          <a:p>
            <a:pPr indent="-228600">
              <a:buFont typeface="Arial" panose="020B0604020202020204" pitchFamily="34" charset="0"/>
              <a:buChar char="•"/>
            </a:pPr>
            <a:r>
              <a:rPr lang="en-US" sz="2400" b="1" dirty="0"/>
              <a:t>Right – Emmy Lou John, 2011-2016 Archivist</a:t>
            </a:r>
          </a:p>
          <a:p>
            <a:pPr indent="-228600">
              <a:buFont typeface="Arial" panose="020B0604020202020204" pitchFamily="34" charset="0"/>
              <a:buChar char="•"/>
            </a:pPr>
            <a:endParaRPr lang="en-US" sz="2400" b="1" dirty="0"/>
          </a:p>
          <a:p>
            <a:pPr indent="-228600">
              <a:buFont typeface="Arial" panose="020B0604020202020204" pitchFamily="34" charset="0"/>
              <a:buChar char="•"/>
            </a:pPr>
            <a:r>
              <a:rPr lang="en-US" sz="2400" b="1" dirty="0"/>
              <a:t>Our Archives were first housed in the basement of the World Methodist Museum before being moved to Epworth Building.</a:t>
            </a:r>
          </a:p>
        </p:txBody>
      </p:sp>
      <p:sp>
        <p:nvSpPr>
          <p:cNvPr id="15" name="Freeform: Shape 14">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endParaRPr>
          </a:p>
        </p:txBody>
      </p:sp>
      <p:pic>
        <p:nvPicPr>
          <p:cNvPr id="8" name="Picture 7" descr="A person and person standing in front of a building with flags&#10;&#10;Description automatically generated with low confidence">
            <a:extLst>
              <a:ext uri="{FF2B5EF4-FFF2-40B4-BE49-F238E27FC236}">
                <a16:creationId xmlns="" xmlns:a16="http://schemas.microsoft.com/office/drawing/2014/main" id="{11F78A83-30DD-4572-B2C7-D2971265C7F5}"/>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3768"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 xmlns:p14="http://schemas.microsoft.com/office/powerpoint/2010/main" val="296424470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D2B25D-D7E3-44B4-A21B-1E8145E06469}"/>
              </a:ext>
            </a:extLst>
          </p:cNvPr>
          <p:cNvSpPr>
            <a:spLocks noGrp="1"/>
          </p:cNvSpPr>
          <p:nvPr>
            <p:ph type="title"/>
          </p:nvPr>
        </p:nvSpPr>
        <p:spPr>
          <a:xfrm>
            <a:off x="1133476" y="-1739851"/>
            <a:ext cx="5314536" cy="1325563"/>
          </a:xfrm>
        </p:spPr>
        <p:txBody>
          <a:bodyPr vert="horz" lIns="91440" tIns="45720" rIns="91440" bIns="45720" rtlCol="0" anchor="ctr">
            <a:normAutofit/>
          </a:bodyPr>
          <a:lstStyle/>
          <a:p>
            <a:endParaRPr lang="en-US" sz="4400" dirty="0"/>
          </a:p>
        </p:txBody>
      </p:sp>
      <p:sp>
        <p:nvSpPr>
          <p:cNvPr id="4" name="Text Placeholder 3">
            <a:extLst>
              <a:ext uri="{FF2B5EF4-FFF2-40B4-BE49-F238E27FC236}">
                <a16:creationId xmlns="" xmlns:a16="http://schemas.microsoft.com/office/drawing/2014/main" id="{CBEE4C47-B76B-41B7-89C4-0D87F24B9783}"/>
              </a:ext>
            </a:extLst>
          </p:cNvPr>
          <p:cNvSpPr>
            <a:spLocks noGrp="1"/>
          </p:cNvSpPr>
          <p:nvPr>
            <p:ph type="body" sz="half" idx="2"/>
          </p:nvPr>
        </p:nvSpPr>
        <p:spPr>
          <a:xfrm>
            <a:off x="762000" y="2279018"/>
            <a:ext cx="5314543" cy="3375920"/>
          </a:xfrm>
        </p:spPr>
        <p:txBody>
          <a:bodyPr vert="horz" lIns="91440" tIns="45720" rIns="91440" bIns="45720" rtlCol="0" anchor="t">
            <a:normAutofit/>
          </a:bodyPr>
          <a:lstStyle/>
          <a:p>
            <a:pPr indent="-228600">
              <a:buFont typeface="Arial" panose="020B0604020202020204" pitchFamily="34" charset="0"/>
              <a:buChar char="•"/>
            </a:pPr>
            <a:r>
              <a:rPr lang="en-US" sz="2800" b="1" dirty="0"/>
              <a:t>Epworth building held our materials in the basement for many years. After a flood the files were moved to the top floor.</a:t>
            </a:r>
          </a:p>
        </p:txBody>
      </p:sp>
      <p:sp>
        <p:nvSpPr>
          <p:cNvPr id="71" name="Freeform: Shape 70">
            <a:extLst>
              <a:ext uri="{FF2B5EF4-FFF2-40B4-BE49-F238E27FC236}">
                <a16:creationId xmlns=""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800">
              <a:solidFill>
                <a:prstClr val="white"/>
              </a:solidFill>
            </a:endParaRPr>
          </a:p>
        </p:txBody>
      </p:sp>
      <p:pic>
        <p:nvPicPr>
          <p:cNvPr id="3074" name="Picture 2">
            <a:extLst>
              <a:ext uri="{FF2B5EF4-FFF2-40B4-BE49-F238E27FC236}">
                <a16:creationId xmlns="" xmlns:a16="http://schemas.microsoft.com/office/drawing/2014/main" id="{6F004999-66AA-4E5D-94B5-78836F500B85}"/>
              </a:ext>
            </a:extLst>
          </p:cNvPr>
          <p:cNvPicPr>
            <a:picLocks noGrp="1" noChangeAspect="1" noChangeArrowheads="1"/>
          </p:cNvPicPr>
          <p:nvPr>
            <p:ph type="pic" idx="1"/>
          </p:nvPr>
        </p:nvPicPr>
        <p:blipFill rotWithShape="1">
          <a:blip r:embed="rId2" cstate="print">
            <a:extLst>
              <a:ext uri="{28A0092B-C50C-407E-A947-70E740481C1C}">
                <a14:useLocalDpi xmlns="" xmlns:a14="http://schemas.microsoft.com/office/drawing/2010/main" val="0"/>
              </a:ext>
            </a:extLst>
          </a:blip>
          <a:srcRect l="16433" r="11393" b="-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745658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0">
            <a:extLst>
              <a:ext uri="{FF2B5EF4-FFF2-40B4-BE49-F238E27FC236}">
                <a16:creationId xmlns="" xmlns:a16="http://schemas.microsoft.com/office/drawing/2014/main" id="{B95B9BA8-1D69-4796-85F5-B6D0BD5235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Title 1">
            <a:extLst>
              <a:ext uri="{FF2B5EF4-FFF2-40B4-BE49-F238E27FC236}">
                <a16:creationId xmlns="" xmlns:a16="http://schemas.microsoft.com/office/drawing/2014/main" id="{FF29FBDF-33AC-4213-A559-D995B8EB2AAF}"/>
              </a:ext>
            </a:extLst>
          </p:cNvPr>
          <p:cNvSpPr>
            <a:spLocks noGrp="1"/>
          </p:cNvSpPr>
          <p:nvPr>
            <p:ph type="title"/>
          </p:nvPr>
        </p:nvSpPr>
        <p:spPr>
          <a:xfrm>
            <a:off x="2089879" y="-1768510"/>
            <a:ext cx="4391025" cy="1323439"/>
          </a:xfrm>
        </p:spPr>
        <p:txBody>
          <a:bodyPr vert="horz" lIns="91440" tIns="45720" rIns="91440" bIns="45720" rtlCol="0" anchor="t">
            <a:normAutofit/>
          </a:bodyPr>
          <a:lstStyle/>
          <a:p>
            <a:endParaRPr lang="en-US" sz="4000" kern="1200" dirty="0">
              <a:solidFill>
                <a:schemeClr val="bg1"/>
              </a:solidFill>
              <a:latin typeface="+mj-lt"/>
              <a:ea typeface="+mj-ea"/>
              <a:cs typeface="+mj-cs"/>
            </a:endParaRPr>
          </a:p>
        </p:txBody>
      </p:sp>
      <p:sp>
        <p:nvSpPr>
          <p:cNvPr id="4" name="Text Placeholder 3">
            <a:extLst>
              <a:ext uri="{FF2B5EF4-FFF2-40B4-BE49-F238E27FC236}">
                <a16:creationId xmlns="" xmlns:a16="http://schemas.microsoft.com/office/drawing/2014/main" id="{32C17E90-C80B-4A34-BDE5-C551D030F7C8}"/>
              </a:ext>
            </a:extLst>
          </p:cNvPr>
          <p:cNvSpPr>
            <a:spLocks noGrp="1"/>
          </p:cNvSpPr>
          <p:nvPr>
            <p:ph type="body" sz="half" idx="2"/>
          </p:nvPr>
        </p:nvSpPr>
        <p:spPr>
          <a:xfrm>
            <a:off x="957936" y="2022137"/>
            <a:ext cx="4391025" cy="2454300"/>
          </a:xfrm>
        </p:spPr>
        <p:txBody>
          <a:bodyPr vert="horz" lIns="91440" tIns="45720" rIns="91440" bIns="45720" rtlCol="0">
            <a:normAutofit/>
          </a:bodyPr>
          <a:lstStyle/>
          <a:p>
            <a:pPr indent="-228600">
              <a:buFont typeface="Arial" panose="020B0604020202020204" pitchFamily="34" charset="0"/>
              <a:buChar char="•"/>
            </a:pPr>
            <a:r>
              <a:rPr lang="en-US" sz="2400" b="1" dirty="0">
                <a:solidFill>
                  <a:schemeClr val="bg1">
                    <a:alpha val="80000"/>
                  </a:schemeClr>
                </a:solidFill>
              </a:rPr>
              <a:t>Display cabinets inside the Methodist Museum which told our story to all who visited the museum</a:t>
            </a:r>
          </a:p>
          <a:p>
            <a:pPr indent="-228600">
              <a:buFont typeface="Arial" panose="020B0604020202020204" pitchFamily="34" charset="0"/>
              <a:buChar char="•"/>
            </a:pPr>
            <a:endParaRPr lang="en-US" sz="2400" dirty="0">
              <a:solidFill>
                <a:schemeClr val="bg1">
                  <a:alpha val="80000"/>
                </a:schemeClr>
              </a:solidFill>
            </a:endParaRPr>
          </a:p>
        </p:txBody>
      </p:sp>
      <p:pic>
        <p:nvPicPr>
          <p:cNvPr id="6" name="Picture Placeholder 5" descr="A picture containing text, person, standing, person&#10;&#10;Description automatically generated">
            <a:extLst>
              <a:ext uri="{FF2B5EF4-FFF2-40B4-BE49-F238E27FC236}">
                <a16:creationId xmlns="" xmlns:a16="http://schemas.microsoft.com/office/drawing/2014/main" id="{9D6CA667-62FF-4248-A58C-3A4522A5F6F4}"/>
              </a:ext>
            </a:extLst>
          </p:cNvPr>
          <p:cNvPicPr>
            <a:picLocks noGrp="1" noChangeAspect="1"/>
          </p:cNvPicPr>
          <p:nvPr>
            <p:ph type="pic" idx="1"/>
          </p:nvPr>
        </p:nvPicPr>
        <p:blipFill rotWithShape="1">
          <a:blip r:embed="rId2" cstate="print">
            <a:extLst>
              <a:ext uri="{28A0092B-C50C-407E-A947-70E740481C1C}">
                <a14:useLocalDpi xmlns="" xmlns:a14="http://schemas.microsoft.com/office/drawing/2010/main" val="0"/>
              </a:ext>
            </a:extLst>
          </a:blip>
          <a:srcRect l="2508" r="2508"/>
          <a:stretch>
            <a:fillRect/>
          </a:stretch>
        </p:blipFill>
        <p:spPr>
          <a:xfrm>
            <a:off x="6218910" y="1449000"/>
            <a:ext cx="5015154" cy="3960000"/>
          </a:xfrm>
          <a:prstGeom prst="rect">
            <a:avLst/>
          </a:prstGeom>
        </p:spPr>
      </p:pic>
    </p:spTree>
    <p:extLst>
      <p:ext uri="{BB962C8B-B14F-4D97-AF65-F5344CB8AC3E}">
        <p14:creationId xmlns="" xmlns:p14="http://schemas.microsoft.com/office/powerpoint/2010/main" val="1084827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6262B2-81D8-42A6-818E-85F576A3BAAE}"/>
              </a:ext>
            </a:extLst>
          </p:cNvPr>
          <p:cNvSpPr>
            <a:spLocks noGrp="1"/>
          </p:cNvSpPr>
          <p:nvPr>
            <p:ph type="title"/>
          </p:nvPr>
        </p:nvSpPr>
        <p:spPr>
          <a:xfrm>
            <a:off x="1697038" y="-1864519"/>
            <a:ext cx="3932237" cy="1600200"/>
          </a:xfrm>
        </p:spPr>
        <p:txBody>
          <a:bodyPr/>
          <a:lstStyle/>
          <a:p>
            <a:endParaRPr lang="en-US" dirty="0"/>
          </a:p>
        </p:txBody>
      </p:sp>
      <p:pic>
        <p:nvPicPr>
          <p:cNvPr id="6" name="Picture Placeholder 5" descr="A person holding a box&#10;&#10;Description automatically generated with low confidence">
            <a:extLst>
              <a:ext uri="{FF2B5EF4-FFF2-40B4-BE49-F238E27FC236}">
                <a16:creationId xmlns="" xmlns:a16="http://schemas.microsoft.com/office/drawing/2014/main" id="{FE3BEF68-37F0-4866-85E9-1BAC163FA992}"/>
              </a:ext>
            </a:extLst>
          </p:cNvPr>
          <p:cNvPicPr>
            <a:picLocks noGrp="1" noChangeAspect="1"/>
          </p:cNvPicPr>
          <p:nvPr>
            <p:ph type="pic" idx="1"/>
          </p:nvPr>
        </p:nvPicPr>
        <p:blipFill rotWithShape="1">
          <a:blip r:embed="rId2" cstate="print">
            <a:extLst>
              <a:ext uri="{28A0092B-C50C-407E-A947-70E740481C1C}">
                <a14:useLocalDpi xmlns="" xmlns:a14="http://schemas.microsoft.com/office/drawing/2010/main" val="0"/>
              </a:ext>
            </a:extLst>
          </a:blip>
          <a:srcRect t="20408" b="20408"/>
          <a:stretch>
            <a:fillRect/>
          </a:stretch>
        </p:blipFill>
        <p:spPr/>
      </p:pic>
      <p:sp>
        <p:nvSpPr>
          <p:cNvPr id="4" name="Text Placeholder 3">
            <a:extLst>
              <a:ext uri="{FF2B5EF4-FFF2-40B4-BE49-F238E27FC236}">
                <a16:creationId xmlns="" xmlns:a16="http://schemas.microsoft.com/office/drawing/2014/main" id="{C56055BB-6B46-4912-87D8-F5FD07032617}"/>
              </a:ext>
            </a:extLst>
          </p:cNvPr>
          <p:cNvSpPr>
            <a:spLocks noGrp="1"/>
          </p:cNvSpPr>
          <p:nvPr>
            <p:ph type="body" sz="half" idx="2"/>
          </p:nvPr>
        </p:nvSpPr>
        <p:spPr/>
        <p:txBody>
          <a:bodyPr>
            <a:normAutofit/>
          </a:bodyPr>
          <a:lstStyle/>
          <a:p>
            <a:r>
              <a:rPr lang="en-US" sz="2800" b="1" dirty="0"/>
              <a:t>Our files being taken from their shelves in Lake Junaluska. Over 75 years of records that tell our story in mission.</a:t>
            </a:r>
          </a:p>
        </p:txBody>
      </p:sp>
    </p:spTree>
    <p:extLst>
      <p:ext uri="{BB962C8B-B14F-4D97-AF65-F5344CB8AC3E}">
        <p14:creationId xmlns="" xmlns:p14="http://schemas.microsoft.com/office/powerpoint/2010/main" val="2362110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80F1F7-3425-403C-B196-335552E185B7}"/>
              </a:ext>
            </a:extLst>
          </p:cNvPr>
          <p:cNvSpPr>
            <a:spLocks noGrp="1"/>
          </p:cNvSpPr>
          <p:nvPr>
            <p:ph type="title"/>
          </p:nvPr>
        </p:nvSpPr>
        <p:spPr>
          <a:xfrm>
            <a:off x="1075532" y="-1600200"/>
            <a:ext cx="3932237" cy="1600200"/>
          </a:xfrm>
        </p:spPr>
        <p:txBody>
          <a:bodyPr/>
          <a:lstStyle/>
          <a:p>
            <a:endParaRPr lang="en-US" dirty="0"/>
          </a:p>
        </p:txBody>
      </p:sp>
      <p:pic>
        <p:nvPicPr>
          <p:cNvPr id="6" name="Picture Placeholder 5">
            <a:extLst>
              <a:ext uri="{FF2B5EF4-FFF2-40B4-BE49-F238E27FC236}">
                <a16:creationId xmlns="" xmlns:a16="http://schemas.microsoft.com/office/drawing/2014/main" id="{56412FBD-7EE1-4647-B9CC-28D88EB50E57}"/>
              </a:ext>
            </a:extLst>
          </p:cNvPr>
          <p:cNvPicPr>
            <a:picLocks noGrp="1" noChangeAspect="1"/>
          </p:cNvPicPr>
          <p:nvPr>
            <p:ph type="pic" idx="1"/>
          </p:nvPr>
        </p:nvPicPr>
        <p:blipFill rotWithShape="1">
          <a:blip r:embed="rId2" cstate="print">
            <a:extLst>
              <a:ext uri="{28A0092B-C50C-407E-A947-70E740481C1C}">
                <a14:useLocalDpi xmlns="" xmlns:a14="http://schemas.microsoft.com/office/drawing/2010/main" val="0"/>
              </a:ext>
            </a:extLst>
          </a:blip>
          <a:srcRect l="2508" r="2508"/>
          <a:stretch>
            <a:fillRect/>
          </a:stretch>
        </p:blipFill>
        <p:spPr>
          <a:xfrm rot="10800000">
            <a:off x="5183188" y="987425"/>
            <a:ext cx="6172200" cy="4873625"/>
          </a:xfrm>
        </p:spPr>
      </p:pic>
      <p:sp>
        <p:nvSpPr>
          <p:cNvPr id="4" name="Text Placeholder 3">
            <a:extLst>
              <a:ext uri="{FF2B5EF4-FFF2-40B4-BE49-F238E27FC236}">
                <a16:creationId xmlns="" xmlns:a16="http://schemas.microsoft.com/office/drawing/2014/main" id="{0CAACC7F-9388-45E8-9909-BEA810102A39}"/>
              </a:ext>
            </a:extLst>
          </p:cNvPr>
          <p:cNvSpPr>
            <a:spLocks noGrp="1"/>
          </p:cNvSpPr>
          <p:nvPr>
            <p:ph type="body" sz="half" idx="2"/>
          </p:nvPr>
        </p:nvSpPr>
        <p:spPr/>
        <p:txBody>
          <a:bodyPr>
            <a:normAutofit/>
          </a:bodyPr>
          <a:lstStyle/>
          <a:p>
            <a:r>
              <a:rPr lang="en-US" sz="2800" b="1" dirty="0"/>
              <a:t>A full van filled with OUR Herstories.</a:t>
            </a:r>
          </a:p>
        </p:txBody>
      </p:sp>
    </p:spTree>
    <p:extLst>
      <p:ext uri="{BB962C8B-B14F-4D97-AF65-F5344CB8AC3E}">
        <p14:creationId xmlns="" xmlns:p14="http://schemas.microsoft.com/office/powerpoint/2010/main" val="3694458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4273" y="690806"/>
            <a:ext cx="5922854" cy="1325563"/>
          </a:xfrm>
        </p:spPr>
        <p:txBody>
          <a:bodyPr/>
          <a:lstStyle/>
          <a:p>
            <a:r>
              <a:rPr lang="en-GB" dirty="0" smtClean="0"/>
              <a:t>A  Global Psalm of Praise </a:t>
            </a:r>
            <a:endParaRPr lang="en-GB" dirty="0"/>
          </a:p>
        </p:txBody>
      </p:sp>
      <p:pic>
        <p:nvPicPr>
          <p:cNvPr id="4" name="Picture 3" descr="World Fed.JPG"/>
          <p:cNvPicPr>
            <a:picLocks noChangeAspect="1"/>
          </p:cNvPicPr>
          <p:nvPr/>
        </p:nvPicPr>
        <p:blipFill>
          <a:blip r:embed="rId2" cstate="print"/>
          <a:stretch>
            <a:fillRect/>
          </a:stretch>
        </p:blipFill>
        <p:spPr>
          <a:xfrm>
            <a:off x="363070" y="690806"/>
            <a:ext cx="2941203" cy="5486158"/>
          </a:xfrm>
          <a:prstGeom prst="rect">
            <a:avLst/>
          </a:prstGeom>
        </p:spPr>
      </p:pic>
      <p:sp>
        <p:nvSpPr>
          <p:cNvPr id="3" name="Content Placeholder 2"/>
          <p:cNvSpPr>
            <a:spLocks noGrp="1"/>
          </p:cNvSpPr>
          <p:nvPr>
            <p:ph idx="1"/>
          </p:nvPr>
        </p:nvSpPr>
        <p:spPr>
          <a:xfrm>
            <a:off x="3536576" y="1825625"/>
            <a:ext cx="7817224" cy="4351339"/>
          </a:xfrm>
        </p:spPr>
        <p:txBody>
          <a:bodyPr/>
          <a:lstStyle/>
          <a:p>
            <a:endParaRPr lang="en-GB" dirty="0" smtClean="0"/>
          </a:p>
          <a:p>
            <a:endParaRPr lang="en-GB" dirty="0" smtClean="0"/>
          </a:p>
          <a:p>
            <a:endParaRPr lang="en-GB" dirty="0" smtClean="0"/>
          </a:p>
          <a:p>
            <a:pPr>
              <a:buNone/>
            </a:pPr>
            <a:r>
              <a:rPr lang="en-GB" dirty="0" smtClean="0"/>
              <a:t>Holy God, </a:t>
            </a:r>
          </a:p>
          <a:p>
            <a:pPr>
              <a:buNone/>
            </a:pPr>
            <a:r>
              <a:rPr lang="en-GB" dirty="0" smtClean="0"/>
              <a:t>we praise you because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ECF30F-BE8E-4508-B043-52054841E373}"/>
              </a:ext>
            </a:extLst>
          </p:cNvPr>
          <p:cNvSpPr>
            <a:spLocks noGrp="1"/>
          </p:cNvSpPr>
          <p:nvPr>
            <p:ph type="title"/>
          </p:nvPr>
        </p:nvSpPr>
        <p:spPr>
          <a:xfrm>
            <a:off x="1561307" y="-1600200"/>
            <a:ext cx="3932237" cy="1250156"/>
          </a:xfrm>
        </p:spPr>
        <p:txBody>
          <a:bodyPr/>
          <a:lstStyle/>
          <a:p>
            <a:endParaRPr lang="en-US" dirty="0"/>
          </a:p>
        </p:txBody>
      </p:sp>
      <p:pic>
        <p:nvPicPr>
          <p:cNvPr id="6" name="Picture Placeholder 5" descr="A picture containing text, outdoor, transport&#10;&#10;Description automatically generated">
            <a:extLst>
              <a:ext uri="{FF2B5EF4-FFF2-40B4-BE49-F238E27FC236}">
                <a16:creationId xmlns="" xmlns:a16="http://schemas.microsoft.com/office/drawing/2014/main" id="{E50C1061-7584-4365-B01F-6CBF9734C189}"/>
              </a:ext>
            </a:extLst>
          </p:cNvPr>
          <p:cNvPicPr>
            <a:picLocks noGrp="1" noChangeAspect="1"/>
          </p:cNvPicPr>
          <p:nvPr>
            <p:ph type="pic" idx="1"/>
          </p:nvPr>
        </p:nvPicPr>
        <p:blipFill rotWithShape="1">
          <a:blip r:embed="rId2" cstate="print">
            <a:extLst>
              <a:ext uri="{28A0092B-C50C-407E-A947-70E740481C1C}">
                <a14:useLocalDpi xmlns="" xmlns:a14="http://schemas.microsoft.com/office/drawing/2010/main" val="0"/>
              </a:ext>
            </a:extLst>
          </a:blip>
          <a:srcRect l="2538" r="2538"/>
          <a:stretch>
            <a:fillRect/>
          </a:stretch>
        </p:blipFill>
        <p:spPr/>
      </p:pic>
      <p:sp>
        <p:nvSpPr>
          <p:cNvPr id="4" name="Text Placeholder 3">
            <a:extLst>
              <a:ext uri="{FF2B5EF4-FFF2-40B4-BE49-F238E27FC236}">
                <a16:creationId xmlns="" xmlns:a16="http://schemas.microsoft.com/office/drawing/2014/main" id="{A879DA91-15B4-4AEC-B9EF-65C93DA6B3D6}"/>
              </a:ext>
            </a:extLst>
          </p:cNvPr>
          <p:cNvSpPr>
            <a:spLocks noGrp="1"/>
          </p:cNvSpPr>
          <p:nvPr>
            <p:ph type="body" sz="half" idx="2"/>
          </p:nvPr>
        </p:nvSpPr>
        <p:spPr/>
        <p:txBody>
          <a:bodyPr>
            <a:normAutofit/>
          </a:bodyPr>
          <a:lstStyle/>
          <a:p>
            <a:r>
              <a:rPr lang="en-US" sz="2400" b="1" dirty="0"/>
              <a:t>Putting in the last file box in the front. Goodbye Lake Junaluska, heading to Atlanta, Georgia.</a:t>
            </a:r>
          </a:p>
        </p:txBody>
      </p:sp>
    </p:spTree>
    <p:extLst>
      <p:ext uri="{BB962C8B-B14F-4D97-AF65-F5344CB8AC3E}">
        <p14:creationId xmlns="" xmlns:p14="http://schemas.microsoft.com/office/powerpoint/2010/main" val="1108837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7ADC39-558F-4EEA-90DB-DECAEF536ECC}"/>
              </a:ext>
            </a:extLst>
          </p:cNvPr>
          <p:cNvSpPr>
            <a:spLocks noGrp="1"/>
          </p:cNvSpPr>
          <p:nvPr>
            <p:ph type="title"/>
          </p:nvPr>
        </p:nvSpPr>
        <p:spPr>
          <a:xfrm>
            <a:off x="754063" y="-1950244"/>
            <a:ext cx="3932237" cy="1600200"/>
          </a:xfrm>
        </p:spPr>
        <p:txBody>
          <a:bodyPr/>
          <a:lstStyle/>
          <a:p>
            <a:endParaRPr lang="en-US" dirty="0"/>
          </a:p>
        </p:txBody>
      </p:sp>
      <p:sp>
        <p:nvSpPr>
          <p:cNvPr id="4" name="Text Placeholder 3">
            <a:extLst>
              <a:ext uri="{FF2B5EF4-FFF2-40B4-BE49-F238E27FC236}">
                <a16:creationId xmlns="" xmlns:a16="http://schemas.microsoft.com/office/drawing/2014/main" id="{16808D58-F0E9-495B-B0B6-A783FC5E81F0}"/>
              </a:ext>
            </a:extLst>
          </p:cNvPr>
          <p:cNvSpPr>
            <a:spLocks noGrp="1"/>
          </p:cNvSpPr>
          <p:nvPr>
            <p:ph type="body" sz="half" idx="2"/>
          </p:nvPr>
        </p:nvSpPr>
        <p:spPr>
          <a:xfrm>
            <a:off x="738189" y="921544"/>
            <a:ext cx="4803775" cy="5093494"/>
          </a:xfrm>
        </p:spPr>
        <p:txBody>
          <a:bodyPr>
            <a:noAutofit/>
          </a:bodyPr>
          <a:lstStyle/>
          <a:p>
            <a:r>
              <a:rPr lang="en-US" sz="2400" b="1" dirty="0"/>
              <a:t>Nancy Watkins, the archivist for the South Eastern Jurisdiction of the UMC in the United States has been a Godsend. She has helped organize all of our Archives in a professional manner in the past 7 years.</a:t>
            </a:r>
          </a:p>
          <a:p>
            <a:endParaRPr lang="en-US" sz="2400" b="1" dirty="0"/>
          </a:p>
          <a:p>
            <a:r>
              <a:rPr lang="en-US" sz="2400" b="1" dirty="0"/>
              <a:t>Brandon </a:t>
            </a:r>
            <a:r>
              <a:rPr lang="en-US" sz="2400" b="1" dirty="0" err="1"/>
              <a:t>Wason</a:t>
            </a:r>
            <a:r>
              <a:rPr lang="en-US" sz="2400" b="1" dirty="0"/>
              <a:t>, from Pitts Library, is the new keeper of our Archives. We are looking forward to working with him in the future so that our archives will continue to be updated and available to all upon request.</a:t>
            </a:r>
          </a:p>
        </p:txBody>
      </p:sp>
      <p:pic>
        <p:nvPicPr>
          <p:cNvPr id="8" name="Picture 7" descr="A person and person standing in a room&#10;&#10;Description automatically generated with low confidence">
            <a:extLst>
              <a:ext uri="{FF2B5EF4-FFF2-40B4-BE49-F238E27FC236}">
                <a16:creationId xmlns="" xmlns:a16="http://schemas.microsoft.com/office/drawing/2014/main" id="{045B2B47-C4ED-40CE-A2EF-A3204994AC3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454776" y="694344"/>
            <a:ext cx="4262203" cy="5686548"/>
          </a:xfrm>
          <a:prstGeom prst="rect">
            <a:avLst/>
          </a:prstGeom>
        </p:spPr>
      </p:pic>
      <p:sp>
        <p:nvSpPr>
          <p:cNvPr id="10" name="Picture Placeholder 9">
            <a:extLst>
              <a:ext uri="{FF2B5EF4-FFF2-40B4-BE49-F238E27FC236}">
                <a16:creationId xmlns="" xmlns:a16="http://schemas.microsoft.com/office/drawing/2014/main" id="{FDEAA7C3-EF6E-44DA-9ECC-1D2E777E2887}"/>
              </a:ext>
            </a:extLst>
          </p:cNvPr>
          <p:cNvSpPr>
            <a:spLocks noGrp="1"/>
          </p:cNvSpPr>
          <p:nvPr>
            <p:ph type="pic" idx="1"/>
          </p:nvPr>
        </p:nvSpPr>
        <p:spPr>
          <a:xfrm>
            <a:off x="5541964" y="-1820068"/>
            <a:ext cx="2359024" cy="1212850"/>
          </a:xfrm>
        </p:spPr>
      </p:sp>
    </p:spTree>
    <p:extLst>
      <p:ext uri="{BB962C8B-B14F-4D97-AF65-F5344CB8AC3E}">
        <p14:creationId xmlns="" xmlns:p14="http://schemas.microsoft.com/office/powerpoint/2010/main" val="174890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B4900D-83A9-474B-B87B-10B76D1700DE}"/>
              </a:ext>
            </a:extLst>
          </p:cNvPr>
          <p:cNvSpPr>
            <a:spLocks noGrp="1"/>
          </p:cNvSpPr>
          <p:nvPr>
            <p:ph type="title"/>
          </p:nvPr>
        </p:nvSpPr>
        <p:spPr>
          <a:xfrm>
            <a:off x="1515270" y="-1857375"/>
            <a:ext cx="3932237" cy="1600200"/>
          </a:xfrm>
        </p:spPr>
        <p:txBody>
          <a:bodyPr/>
          <a:lstStyle/>
          <a:p>
            <a:endParaRPr lang="en-US" dirty="0"/>
          </a:p>
        </p:txBody>
      </p:sp>
      <p:pic>
        <p:nvPicPr>
          <p:cNvPr id="6" name="Picture Placeholder 5" descr="A picture containing text, indoor, shelf&#10;&#10;Description automatically generated">
            <a:extLst>
              <a:ext uri="{FF2B5EF4-FFF2-40B4-BE49-F238E27FC236}">
                <a16:creationId xmlns="" xmlns:a16="http://schemas.microsoft.com/office/drawing/2014/main" id="{75C32FD8-3BA5-4E3A-AD1E-2324D10586AF}"/>
              </a:ext>
            </a:extLst>
          </p:cNvPr>
          <p:cNvPicPr>
            <a:picLocks noGrp="1" noChangeAspect="1"/>
          </p:cNvPicPr>
          <p:nvPr>
            <p:ph type="pic" idx="1"/>
          </p:nvPr>
        </p:nvPicPr>
        <p:blipFill rotWithShape="1">
          <a:blip r:embed="rId2" cstate="print">
            <a:extLst>
              <a:ext uri="{28A0092B-C50C-407E-A947-70E740481C1C}">
                <a14:useLocalDpi xmlns="" xmlns:a14="http://schemas.microsoft.com/office/drawing/2010/main" val="0"/>
              </a:ext>
            </a:extLst>
          </a:blip>
          <a:srcRect l="2508" r="2508"/>
          <a:stretch>
            <a:fillRect/>
          </a:stretch>
        </p:blipFill>
        <p:spPr>
          <a:xfrm rot="10800000">
            <a:off x="5183188" y="987425"/>
            <a:ext cx="6172200" cy="4873625"/>
          </a:xfrm>
        </p:spPr>
      </p:pic>
      <p:sp>
        <p:nvSpPr>
          <p:cNvPr id="4" name="Text Placeholder 3">
            <a:extLst>
              <a:ext uri="{FF2B5EF4-FFF2-40B4-BE49-F238E27FC236}">
                <a16:creationId xmlns="" xmlns:a16="http://schemas.microsoft.com/office/drawing/2014/main" id="{933EDFDD-577C-4837-BCDC-3F2E538AE8D4}"/>
              </a:ext>
            </a:extLst>
          </p:cNvPr>
          <p:cNvSpPr>
            <a:spLocks noGrp="1"/>
          </p:cNvSpPr>
          <p:nvPr>
            <p:ph type="body" sz="half" idx="2"/>
          </p:nvPr>
        </p:nvSpPr>
        <p:spPr/>
        <p:txBody>
          <a:bodyPr>
            <a:normAutofit/>
          </a:bodyPr>
          <a:lstStyle/>
          <a:p>
            <a:r>
              <a:rPr lang="en-US" sz="2400" b="1" dirty="0"/>
              <a:t>Thank you, Nancy Watkins, for all of your help. I will miss our annual visits.</a:t>
            </a:r>
          </a:p>
          <a:p>
            <a:pPr>
              <a:lnSpc>
                <a:spcPct val="100000"/>
              </a:lnSpc>
            </a:pPr>
            <a:endParaRPr lang="en-US" sz="2400" b="1" dirty="0"/>
          </a:p>
          <a:p>
            <a:pPr>
              <a:lnSpc>
                <a:spcPct val="100000"/>
              </a:lnSpc>
            </a:pPr>
            <a:r>
              <a:rPr lang="en-US" sz="2400" b="1" dirty="0"/>
              <a:t>Judith Siaba</a:t>
            </a:r>
          </a:p>
          <a:p>
            <a:pPr>
              <a:lnSpc>
                <a:spcPct val="100000"/>
              </a:lnSpc>
            </a:pPr>
            <a:r>
              <a:rPr lang="en-US" sz="2400" b="1" dirty="0"/>
              <a:t>WFMUCW Archivist</a:t>
            </a:r>
          </a:p>
        </p:txBody>
      </p:sp>
    </p:spTree>
    <p:extLst>
      <p:ext uri="{BB962C8B-B14F-4D97-AF65-F5344CB8AC3E}">
        <p14:creationId xmlns="" xmlns:p14="http://schemas.microsoft.com/office/powerpoint/2010/main" val="31941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0E87D9-DC24-4827-A48B-2ED7C0FF571C}"/>
              </a:ext>
            </a:extLst>
          </p:cNvPr>
          <p:cNvSpPr>
            <a:spLocks noGrp="1"/>
          </p:cNvSpPr>
          <p:nvPr>
            <p:ph type="title"/>
          </p:nvPr>
        </p:nvSpPr>
        <p:spPr/>
        <p:txBody>
          <a:bodyPr/>
          <a:lstStyle/>
          <a:p>
            <a:r>
              <a:rPr lang="en-US" b="1" dirty="0"/>
              <a:t>Pitts Theology Library</a:t>
            </a:r>
          </a:p>
        </p:txBody>
      </p:sp>
      <p:sp>
        <p:nvSpPr>
          <p:cNvPr id="4" name="Text Placeholder 3">
            <a:extLst>
              <a:ext uri="{FF2B5EF4-FFF2-40B4-BE49-F238E27FC236}">
                <a16:creationId xmlns="" xmlns:a16="http://schemas.microsoft.com/office/drawing/2014/main" id="{6C35BACC-6669-4D5D-8E5B-07D147A1E88F}"/>
              </a:ext>
            </a:extLst>
          </p:cNvPr>
          <p:cNvSpPr>
            <a:spLocks noGrp="1"/>
          </p:cNvSpPr>
          <p:nvPr>
            <p:ph type="body" sz="half" idx="2"/>
          </p:nvPr>
        </p:nvSpPr>
        <p:spPr/>
        <p:txBody>
          <a:bodyPr/>
          <a:lstStyle/>
          <a:p>
            <a:endParaRPr lang="en-US" dirty="0"/>
          </a:p>
          <a:p>
            <a:r>
              <a:rPr lang="en-US" sz="2400" dirty="0"/>
              <a:t>New home of the World Federation of Methodist and Uniting Church Women Archives. Pitts Library is located on the campus of Emory University and is part of Candler School of Theology in Atlanta, Georgia.</a:t>
            </a:r>
          </a:p>
        </p:txBody>
      </p:sp>
      <p:pic>
        <p:nvPicPr>
          <p:cNvPr id="1026" name="Picture 2">
            <a:extLst>
              <a:ext uri="{FF2B5EF4-FFF2-40B4-BE49-F238E27FC236}">
                <a16:creationId xmlns="" xmlns:a16="http://schemas.microsoft.com/office/drawing/2014/main" id="{E278346B-CDA6-48C7-874B-0AB05B3FC51A}"/>
              </a:ext>
            </a:extLst>
          </p:cNvPr>
          <p:cNvPicPr>
            <a:picLocks noGrp="1" noChangeAspect="1" noChangeArrowheads="1"/>
          </p:cNvPicPr>
          <p:nvPr>
            <p:ph type="pic" idx="1"/>
          </p:nvPr>
        </p:nvPicPr>
        <p:blipFill>
          <a:blip r:embed="rId2" cstate="print">
            <a:extLst>
              <a:ext uri="{28A0092B-C50C-407E-A947-70E740481C1C}">
                <a14:useLocalDpi xmlns="" xmlns:a14="http://schemas.microsoft.com/office/drawing/2010/main" val="0"/>
              </a:ext>
            </a:extLst>
          </a:blip>
          <a:srcRect l="21903" r="21903"/>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33680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Federation prayer</a:t>
            </a:r>
            <a:br>
              <a:rPr lang="en-GB" dirty="0" smtClean="0"/>
            </a:br>
            <a:r>
              <a:rPr lang="en-GB" i="1" dirty="0" smtClean="0"/>
              <a:t> </a:t>
            </a:r>
            <a:r>
              <a:rPr lang="en-GB" sz="3100" i="1" dirty="0" smtClean="0"/>
              <a:t>Written by WFMW Executive members, 1986-91</a:t>
            </a:r>
            <a:endParaRPr lang="en-GB" sz="3100" dirty="0"/>
          </a:p>
        </p:txBody>
      </p:sp>
      <p:sp>
        <p:nvSpPr>
          <p:cNvPr id="3" name="Content Placeholder 2"/>
          <p:cNvSpPr>
            <a:spLocks noGrp="1"/>
          </p:cNvSpPr>
          <p:nvPr>
            <p:ph idx="1"/>
          </p:nvPr>
        </p:nvSpPr>
        <p:spPr/>
        <p:txBody>
          <a:bodyPr>
            <a:normAutofit lnSpcReduction="10000"/>
          </a:bodyPr>
          <a:lstStyle/>
          <a:p>
            <a:pPr>
              <a:buNone/>
            </a:pPr>
            <a:r>
              <a:rPr lang="en-GB" dirty="0" smtClean="0"/>
              <a:t>Creator God, rooted in your loving care,</a:t>
            </a:r>
          </a:p>
          <a:p>
            <a:pPr>
              <a:buNone/>
            </a:pPr>
            <a:r>
              <a:rPr lang="en-GB" dirty="0" smtClean="0"/>
              <a:t>Nurtured through your Son Jesus,</a:t>
            </a:r>
          </a:p>
          <a:p>
            <a:pPr>
              <a:buNone/>
            </a:pPr>
            <a:r>
              <a:rPr lang="en-GB" dirty="0" smtClean="0"/>
              <a:t>Challenged by your Holy Spirit, </a:t>
            </a:r>
          </a:p>
          <a:p>
            <a:pPr>
              <a:buNone/>
            </a:pPr>
            <a:r>
              <a:rPr lang="en-GB" dirty="0" smtClean="0"/>
              <a:t>We are in the world to bring peace with justice, </a:t>
            </a:r>
          </a:p>
          <a:p>
            <a:pPr>
              <a:buNone/>
            </a:pPr>
            <a:r>
              <a:rPr lang="en-GB" dirty="0" smtClean="0"/>
              <a:t>Reconciliation in love, and hope for all people. </a:t>
            </a:r>
          </a:p>
          <a:p>
            <a:pPr>
              <a:buNone/>
            </a:pPr>
            <a:r>
              <a:rPr lang="en-GB" dirty="0" smtClean="0"/>
              <a:t>May our lives extend as the branches of our Tree of Life, </a:t>
            </a:r>
          </a:p>
          <a:p>
            <a:pPr>
              <a:buNone/>
            </a:pPr>
            <a:r>
              <a:rPr lang="en-GB" dirty="0" smtClean="0"/>
              <a:t>Bearing fruit of Unity and Love.</a:t>
            </a:r>
          </a:p>
          <a:p>
            <a:pPr>
              <a:buNone/>
            </a:pPr>
            <a:r>
              <a:rPr lang="en-GB" dirty="0" smtClean="0"/>
              <a:t>We offer praise and thanksgiving</a:t>
            </a:r>
          </a:p>
          <a:p>
            <a:pPr>
              <a:buNone/>
            </a:pPr>
            <a:r>
              <a:rPr lang="en-GB" dirty="0" smtClean="0"/>
              <a:t>Through our Lord and Saviour Jesus Christ. Amen</a:t>
            </a:r>
          </a:p>
          <a:p>
            <a:pPr>
              <a:buNone/>
            </a:pPr>
            <a:endParaRPr lang="en-GB" dirty="0"/>
          </a:p>
        </p:txBody>
      </p:sp>
      <p:pic>
        <p:nvPicPr>
          <p:cNvPr id="4" name="Picture 3" descr="WF logo - small.jpg"/>
          <p:cNvPicPr>
            <a:picLocks noChangeAspect="1"/>
          </p:cNvPicPr>
          <p:nvPr/>
        </p:nvPicPr>
        <p:blipFill>
          <a:blip r:embed="rId2"/>
          <a:stretch>
            <a:fillRect/>
          </a:stretch>
        </p:blipFill>
        <p:spPr>
          <a:xfrm>
            <a:off x="9829800" y="4321691"/>
            <a:ext cx="1524000" cy="1524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net in space&#10;&#10;Description automatically generated with low confidence">
            <a:extLst>
              <a:ext uri="{FF2B5EF4-FFF2-40B4-BE49-F238E27FC236}">
                <a16:creationId xmlns:a16="http://schemas.microsoft.com/office/drawing/2014/main" xmlns="" id="{2957C227-9D6E-46AF-AB06-F9663D44F4B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4444" r="4444"/>
          <a:stretch/>
        </p:blipFill>
        <p:spPr>
          <a:xfrm>
            <a:off x="0" y="0"/>
            <a:ext cx="12192000" cy="6858000"/>
          </a:xfrm>
          <a:prstGeom prst="rect">
            <a:avLst/>
          </a:prstGeom>
        </p:spPr>
      </p:pic>
      <p:sp>
        <p:nvSpPr>
          <p:cNvPr id="8" name="TextBox 7">
            <a:extLst>
              <a:ext uri="{FF2B5EF4-FFF2-40B4-BE49-F238E27FC236}">
                <a16:creationId xmlns:a16="http://schemas.microsoft.com/office/drawing/2014/main" xmlns="" id="{B1428F20-AF7B-4D0A-957D-814F5F188464}"/>
              </a:ext>
            </a:extLst>
          </p:cNvPr>
          <p:cNvSpPr txBox="1"/>
          <p:nvPr/>
        </p:nvSpPr>
        <p:spPr>
          <a:xfrm>
            <a:off x="5382127" y="121093"/>
            <a:ext cx="6689559" cy="11255387"/>
          </a:xfrm>
          <a:prstGeom prst="rect">
            <a:avLst/>
          </a:prstGeom>
          <a:noFill/>
        </p:spPr>
        <p:txBody>
          <a:bodyPr wrap="square" lIns="91438" tIns="45719" rIns="91438" bIns="45719" rtlCol="0">
            <a:spAutoFit/>
          </a:bodyPr>
          <a:lstStyle/>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“If the Earth were only a few feet in diameter, floating a few feet above a field somewhere, people would come from everywhere to marvel at it.</a:t>
            </a:r>
          </a:p>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People would walk around it marvelling at its big pools of water, its little pools and the water flowing between.</a:t>
            </a:r>
          </a:p>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People would marvel at the bumps on it and the holes in it.</a:t>
            </a:r>
          </a:p>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They would marvel at the very thin layer of gas surrounding it and the water suspended in the gas.</a:t>
            </a:r>
          </a:p>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The people would marvel at all the creatures walking around the surface of</a:t>
            </a:r>
            <a:r>
              <a:rPr lang="en-GB" sz="2400" i="1" dirty="0">
                <a:solidFill>
                  <a:schemeClr val="bg1"/>
                </a:solidFill>
                <a:latin typeface="Calibri" panose="020F0502020204030204" pitchFamily="34" charset="0"/>
                <a:ea typeface="Calibri" panose="020F0502020204030204" pitchFamily="34" charset="0"/>
              </a:rPr>
              <a:t> </a:t>
            </a:r>
            <a:r>
              <a:rPr lang="en-GB" sz="2400" dirty="0">
                <a:solidFill>
                  <a:schemeClr val="bg1"/>
                </a:solidFill>
                <a:latin typeface="Calibri" panose="020F0502020204030204" pitchFamily="34" charset="0"/>
                <a:ea typeface="Calibri" panose="020F0502020204030204" pitchFamily="34" charset="0"/>
              </a:rPr>
              <a:t>the ball and at the creatures in the water.</a:t>
            </a:r>
          </a:p>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The people would declare it as precious because it was the only one, and they would protect it so that it would not be hurt.</a:t>
            </a:r>
          </a:p>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The ball would be the greatest wonder known, and people would come to behold it, to be healed, to gain knowledge, to know beauty and to wonder how it could be.</a:t>
            </a:r>
          </a:p>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People would love it, and defend it with their lives because they would somehow know that their lives could be nothing without it. </a:t>
            </a:r>
          </a:p>
          <a:p>
            <a:pPr>
              <a:lnSpc>
                <a:spcPct val="110000"/>
              </a:lnSpc>
              <a:spcAft>
                <a:spcPts val="600"/>
              </a:spcAft>
            </a:pPr>
            <a:r>
              <a:rPr lang="en-GB" sz="2400" dirty="0">
                <a:solidFill>
                  <a:schemeClr val="bg1"/>
                </a:solidFill>
                <a:latin typeface="Calibri" panose="020F0502020204030204" pitchFamily="34" charset="0"/>
                <a:ea typeface="Calibri" panose="020F0502020204030204" pitchFamily="34" charset="0"/>
              </a:rPr>
              <a:t>If the Earth were only a few feet in diameter.”</a:t>
            </a:r>
            <a:endParaRPr lang="en-GB" b="1" i="1" dirty="0">
              <a:solidFill>
                <a:schemeClr val="bg1"/>
              </a:solidFill>
              <a:latin typeface="Calibri" panose="020F0502020204030204" pitchFamily="34" charset="0"/>
              <a:ea typeface="Calibri" panose="020F0502020204030204" pitchFamily="34" charset="0"/>
            </a:endParaRPr>
          </a:p>
          <a:p>
            <a:pPr algn="r">
              <a:lnSpc>
                <a:spcPct val="110000"/>
              </a:lnSpc>
              <a:spcAft>
                <a:spcPts val="600"/>
              </a:spcAft>
            </a:pPr>
            <a:r>
              <a:rPr lang="en-GB" b="1" i="1" dirty="0">
                <a:solidFill>
                  <a:schemeClr val="bg1"/>
                </a:solidFill>
                <a:latin typeface="Calibri" panose="020F0502020204030204" pitchFamily="34" charset="0"/>
                <a:ea typeface="Calibri" panose="020F0502020204030204" pitchFamily="34" charset="0"/>
              </a:rPr>
              <a:t>Joe Miller</a:t>
            </a:r>
            <a:endParaRPr lang="en-GB" dirty="0">
              <a:solidFill>
                <a:schemeClr val="bg1"/>
              </a:solidFill>
              <a:latin typeface="Calibri" panose="020F0502020204030204" pitchFamily="34" charset="0"/>
              <a:ea typeface="Calibri" panose="020F0502020204030204" pitchFamily="34" charset="0"/>
            </a:endParaRPr>
          </a:p>
          <a:p>
            <a:pPr>
              <a:lnSpc>
                <a:spcPct val="110000"/>
              </a:lnSpc>
              <a:spcAft>
                <a:spcPts val="600"/>
              </a:spcAft>
            </a:pPr>
            <a:endParaRPr lang="en-GB" dirty="0">
              <a:solidFill>
                <a:schemeClr val="bg1"/>
              </a:solidFill>
            </a:endParaRPr>
          </a:p>
        </p:txBody>
      </p:sp>
    </p:spTree>
    <p:extLst>
      <p:ext uri="{BB962C8B-B14F-4D97-AF65-F5344CB8AC3E}">
        <p14:creationId xmlns:p14="http://schemas.microsoft.com/office/powerpoint/2010/main" xmlns="" val="153778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45000" fill="hold"/>
                                        <p:tgtEl>
                                          <p:spTgt spid="8"/>
                                        </p:tgtEl>
                                        <p:attrNameLst>
                                          <p:attrName>ppt_x</p:attrName>
                                        </p:attrNameLst>
                                      </p:cBhvr>
                                      <p:tavLst>
                                        <p:tav tm="0">
                                          <p:val>
                                            <p:strVal val="#ppt_x"/>
                                          </p:val>
                                        </p:tav>
                                        <p:tav tm="100000">
                                          <p:val>
                                            <p:strVal val="#ppt_x"/>
                                          </p:val>
                                        </p:tav>
                                      </p:tavLst>
                                    </p:anim>
                                    <p:anim calcmode="lin" valueType="num">
                                      <p:cBhvr>
                                        <p:cTn id="8" dur="45000" fill="hold"/>
                                        <p:tgtEl>
                                          <p:spTgt spid="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Songs and hymns day one</a:t>
            </a:r>
            <a:br>
              <a:rPr lang="en-GB" dirty="0" smtClean="0"/>
            </a:br>
            <a:r>
              <a:rPr lang="en-GB" sz="3200" dirty="0" err="1" smtClean="0"/>
              <a:t>StF</a:t>
            </a:r>
            <a:r>
              <a:rPr lang="en-GB" sz="3200" dirty="0" smtClean="0"/>
              <a:t> = Singing the Faith hymnbook CCLI#705701  </a:t>
            </a:r>
            <a:endParaRPr lang="en-GB" dirty="0"/>
          </a:p>
        </p:txBody>
      </p:sp>
      <p:sp>
        <p:nvSpPr>
          <p:cNvPr id="3" name="Content Placeholder 2"/>
          <p:cNvSpPr>
            <a:spLocks noGrp="1"/>
          </p:cNvSpPr>
          <p:nvPr>
            <p:ph idx="1"/>
          </p:nvPr>
        </p:nvSpPr>
        <p:spPr/>
        <p:txBody>
          <a:bodyPr>
            <a:normAutofit fontScale="92500"/>
          </a:bodyPr>
          <a:lstStyle/>
          <a:p>
            <a:r>
              <a:rPr lang="en-GB" dirty="0" err="1" smtClean="0"/>
              <a:t>Yesuvai</a:t>
            </a:r>
            <a:r>
              <a:rPr lang="en-GB" dirty="0" smtClean="0"/>
              <a:t> </a:t>
            </a:r>
            <a:r>
              <a:rPr lang="en-GB" dirty="0" err="1" smtClean="0"/>
              <a:t>Pol</a:t>
            </a:r>
            <a:r>
              <a:rPr lang="en-GB" dirty="0" smtClean="0"/>
              <a:t> </a:t>
            </a:r>
            <a:r>
              <a:rPr lang="en-GB" dirty="0" err="1" smtClean="0"/>
              <a:t>Alagullor</a:t>
            </a:r>
            <a:r>
              <a:rPr lang="en-GB" dirty="0" smtClean="0"/>
              <a:t> KINGDOM LADIES of Methodist Women of the Tamil Methodist Church , Tamil Settlement, Ipoh, Malaysia. </a:t>
            </a:r>
          </a:p>
          <a:p>
            <a:r>
              <a:rPr lang="en-GB" dirty="0" smtClean="0"/>
              <a:t>Bind us together‘ Voices and musicians of North Shields and Whitley Bay Methodist Circuit’ </a:t>
            </a:r>
          </a:p>
          <a:p>
            <a:r>
              <a:rPr lang="en-GB" dirty="0" err="1" smtClean="0"/>
              <a:t>Mas</a:t>
            </a:r>
            <a:r>
              <a:rPr lang="en-GB" dirty="0" smtClean="0"/>
              <a:t> </a:t>
            </a:r>
            <a:r>
              <a:rPr lang="en-GB" dirty="0" err="1" smtClean="0"/>
              <a:t>Alla</a:t>
            </a:r>
            <a:r>
              <a:rPr lang="en-GB" dirty="0" smtClean="0"/>
              <a:t> Del Sol (Far beyond the sun)  Latin America women’s choir</a:t>
            </a:r>
          </a:p>
          <a:p>
            <a:r>
              <a:rPr lang="en-GB" dirty="0" err="1" smtClean="0"/>
              <a:t>StF</a:t>
            </a:r>
            <a:r>
              <a:rPr lang="en-GB" dirty="0" smtClean="0"/>
              <a:t> 545 Be thou my Vision   ‘Sophie </a:t>
            </a:r>
            <a:r>
              <a:rPr lang="en-GB" dirty="0" err="1" smtClean="0"/>
              <a:t>Hambley</a:t>
            </a:r>
            <a:r>
              <a:rPr lang="en-GB" dirty="0" smtClean="0"/>
              <a:t> on vocals and Oliver Hack on keys’. St James Road Methodist Church Southampton UK</a:t>
            </a:r>
          </a:p>
          <a:p>
            <a:r>
              <a:rPr lang="en-GB" dirty="0" smtClean="0"/>
              <a:t>World Federation song taken from </a:t>
            </a:r>
            <a:r>
              <a:rPr lang="en-GB" dirty="0" smtClean="0">
                <a:hlinkClick r:id="rId2"/>
              </a:rPr>
              <a:t>www.wfmucw.org</a:t>
            </a:r>
            <a:r>
              <a:rPr lang="en-GB" dirty="0" smtClean="0"/>
              <a:t> </a:t>
            </a:r>
          </a:p>
          <a:p>
            <a:r>
              <a:rPr lang="en-GB" dirty="0" smtClean="0"/>
              <a:t>We will meet (John Bell) </a:t>
            </a:r>
            <a:r>
              <a:rPr lang="en-GB" strike="sngStrike" dirty="0" smtClean="0"/>
              <a:t> </a:t>
            </a:r>
            <a:r>
              <a:rPr lang="en-GB" dirty="0" smtClean="0"/>
              <a:t> </a:t>
            </a:r>
            <a:r>
              <a:rPr lang="en-GB" u="sng" dirty="0" smtClean="0">
                <a:hlinkClick r:id="rId3"/>
              </a:rPr>
              <a:t>Sunday Worship with John Bell - The Iona Community</a:t>
            </a:r>
            <a:r>
              <a:rPr lang="en-GB" dirty="0" smtClean="0"/>
              <a:t> </a:t>
            </a:r>
          </a:p>
          <a:p>
            <a:pPr>
              <a:buNone/>
            </a:pPr>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CEAAC-DB3B-E44D-B4A1-C2208CD0C0F8}"/>
              </a:ext>
            </a:extLst>
          </p:cNvPr>
          <p:cNvSpPr>
            <a:spLocks noGrp="1"/>
          </p:cNvSpPr>
          <p:nvPr>
            <p:ph type="ctrTitle"/>
          </p:nvPr>
        </p:nvSpPr>
        <p:spPr>
          <a:xfrm>
            <a:off x="1351005" y="1964724"/>
            <a:ext cx="9144000" cy="1481659"/>
          </a:xfrm>
        </p:spPr>
        <p:txBody>
          <a:bodyPr>
            <a:normAutofit fontScale="90000"/>
          </a:bodyPr>
          <a:lstStyle/>
          <a:p>
            <a:r>
              <a:rPr lang="en-GB" dirty="0" smtClean="0"/>
              <a:t>‘The earth is the Lord’s and everything in it, the world and all who live in it.’ </a:t>
            </a:r>
            <a:r>
              <a:rPr lang="en-GB" i="1" dirty="0" smtClean="0"/>
              <a:t>Psalm 24:1 </a:t>
            </a:r>
            <a:endParaRPr lang="en-US" i="1" dirty="0"/>
          </a:p>
        </p:txBody>
      </p:sp>
    </p:spTree>
    <p:extLst>
      <p:ext uri="{BB962C8B-B14F-4D97-AF65-F5344CB8AC3E}">
        <p14:creationId xmlns:p14="http://schemas.microsoft.com/office/powerpoint/2010/main" xmlns="" val="1423837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Visionaries calling for climate action </a:t>
            </a:r>
            <a:endParaRPr lang="en-GB" dirty="0"/>
          </a:p>
        </p:txBody>
      </p:sp>
      <p:pic>
        <p:nvPicPr>
          <p:cNvPr id="4" name="Content Placeholder 3" descr="E_SDG goals_icons-individual-rgb-13.png"/>
          <p:cNvPicPr>
            <a:picLocks noGrp="1" noChangeAspect="1"/>
          </p:cNvPicPr>
          <p:nvPr>
            <p:ph idx="1"/>
          </p:nvPr>
        </p:nvPicPr>
        <p:blipFill>
          <a:blip r:embed="rId2"/>
          <a:stretch>
            <a:fillRect/>
          </a:stretch>
        </p:blipFill>
        <p:spPr>
          <a:xfrm>
            <a:off x="3539536" y="1646836"/>
            <a:ext cx="2655281" cy="2042523"/>
          </a:xfrm>
        </p:spPr>
      </p:pic>
      <p:pic>
        <p:nvPicPr>
          <p:cNvPr id="5" name="Picture 4" descr="Jo Swinney.JPG"/>
          <p:cNvPicPr>
            <a:picLocks noChangeAspect="1"/>
          </p:cNvPicPr>
          <p:nvPr/>
        </p:nvPicPr>
        <p:blipFill>
          <a:blip r:embed="rId3"/>
          <a:stretch>
            <a:fillRect/>
          </a:stretch>
        </p:blipFill>
        <p:spPr>
          <a:xfrm>
            <a:off x="5927556" y="3749900"/>
            <a:ext cx="2028545" cy="2028545"/>
          </a:xfrm>
          <a:prstGeom prst="rect">
            <a:avLst/>
          </a:prstGeom>
        </p:spPr>
      </p:pic>
      <p:pic>
        <p:nvPicPr>
          <p:cNvPr id="6" name="Picture 5" descr="Iemaima-2-300x223.jpeg"/>
          <p:cNvPicPr>
            <a:picLocks noChangeAspect="1"/>
          </p:cNvPicPr>
          <p:nvPr/>
        </p:nvPicPr>
        <p:blipFill>
          <a:blip r:embed="rId4"/>
          <a:stretch>
            <a:fillRect/>
          </a:stretch>
        </p:blipFill>
        <p:spPr>
          <a:xfrm>
            <a:off x="6369627" y="1304925"/>
            <a:ext cx="2857500" cy="2124075"/>
          </a:xfrm>
          <a:prstGeom prst="rect">
            <a:avLst/>
          </a:prstGeom>
        </p:spPr>
      </p:pic>
      <p:pic>
        <p:nvPicPr>
          <p:cNvPr id="7" name="Picture 6" descr="Jessica-1-300x215.jpg"/>
          <p:cNvPicPr>
            <a:picLocks noChangeAspect="1"/>
          </p:cNvPicPr>
          <p:nvPr/>
        </p:nvPicPr>
        <p:blipFill>
          <a:blip r:embed="rId5"/>
          <a:stretch>
            <a:fillRect/>
          </a:stretch>
        </p:blipFill>
        <p:spPr>
          <a:xfrm>
            <a:off x="7905751" y="4424924"/>
            <a:ext cx="2857500" cy="2047875"/>
          </a:xfrm>
          <a:prstGeom prst="rect">
            <a:avLst/>
          </a:prstGeom>
        </p:spPr>
      </p:pic>
      <p:pic>
        <p:nvPicPr>
          <p:cNvPr id="8" name="Picture 7" descr="Irene-300x170.jpg"/>
          <p:cNvPicPr>
            <a:picLocks noChangeAspect="1"/>
          </p:cNvPicPr>
          <p:nvPr/>
        </p:nvPicPr>
        <p:blipFill>
          <a:blip r:embed="rId6"/>
          <a:stretch>
            <a:fillRect/>
          </a:stretch>
        </p:blipFill>
        <p:spPr>
          <a:xfrm>
            <a:off x="9334501" y="1677827"/>
            <a:ext cx="2857500" cy="1619251"/>
          </a:xfrm>
          <a:prstGeom prst="rect">
            <a:avLst/>
          </a:prstGeom>
        </p:spPr>
      </p:pic>
      <p:pic>
        <p:nvPicPr>
          <p:cNvPr id="9" name="Picture 8" descr="Mollie-2-300x217.jpg"/>
          <p:cNvPicPr>
            <a:picLocks noChangeAspect="1"/>
          </p:cNvPicPr>
          <p:nvPr/>
        </p:nvPicPr>
        <p:blipFill>
          <a:blip r:embed="rId7"/>
          <a:stretch>
            <a:fillRect/>
          </a:stretch>
        </p:blipFill>
        <p:spPr>
          <a:xfrm>
            <a:off x="9334501" y="3429000"/>
            <a:ext cx="2857500" cy="2066925"/>
          </a:xfrm>
          <a:prstGeom prst="rect">
            <a:avLst/>
          </a:prstGeom>
        </p:spPr>
      </p:pic>
      <p:pic>
        <p:nvPicPr>
          <p:cNvPr id="12" name="Picture 11" descr="69696781_2519132628146480_3893474517674098688_n.jpg"/>
          <p:cNvPicPr>
            <a:picLocks noChangeAspect="1"/>
          </p:cNvPicPr>
          <p:nvPr/>
        </p:nvPicPr>
        <p:blipFill>
          <a:blip r:embed="rId8"/>
          <a:stretch>
            <a:fillRect/>
          </a:stretch>
        </p:blipFill>
        <p:spPr>
          <a:xfrm>
            <a:off x="335973" y="1677827"/>
            <a:ext cx="3016827" cy="3771035"/>
          </a:xfrm>
          <a:prstGeom prst="rect">
            <a:avLst/>
          </a:prstGeom>
        </p:spPr>
      </p:pic>
      <p:pic>
        <p:nvPicPr>
          <p:cNvPr id="11" name="Picture 10" descr="David Attenborough.jpg"/>
          <p:cNvPicPr>
            <a:picLocks noChangeAspect="1"/>
          </p:cNvPicPr>
          <p:nvPr/>
        </p:nvPicPr>
        <p:blipFill>
          <a:blip r:embed="rId9"/>
          <a:stretch>
            <a:fillRect/>
          </a:stretch>
        </p:blipFill>
        <p:spPr>
          <a:xfrm>
            <a:off x="0" y="4380169"/>
            <a:ext cx="3714347" cy="2554592"/>
          </a:xfrm>
          <a:prstGeom prst="rect">
            <a:avLst/>
          </a:prstGeom>
        </p:spPr>
      </p:pic>
      <p:pic>
        <p:nvPicPr>
          <p:cNvPr id="13" name="Picture 12" descr="Liz-Lee.jpg"/>
          <p:cNvPicPr>
            <a:picLocks noChangeAspect="1"/>
          </p:cNvPicPr>
          <p:nvPr/>
        </p:nvPicPr>
        <p:blipFill>
          <a:blip r:embed="rId10"/>
          <a:stretch>
            <a:fillRect/>
          </a:stretch>
        </p:blipFill>
        <p:spPr>
          <a:xfrm>
            <a:off x="3714345" y="4380170"/>
            <a:ext cx="2172795" cy="208908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COP 26</a:t>
            </a:r>
            <a:endParaRPr lang="en-GB" dirty="0"/>
          </a:p>
        </p:txBody>
      </p:sp>
      <p:pic>
        <p:nvPicPr>
          <p:cNvPr id="4" name="Content Placeholder 3" descr="COP26_logo_landscape_blue_RGB-small.png"/>
          <p:cNvPicPr>
            <a:picLocks noGrp="1" noChangeAspect="1"/>
          </p:cNvPicPr>
          <p:nvPr>
            <p:ph idx="1"/>
          </p:nvPr>
        </p:nvPicPr>
        <p:blipFill>
          <a:blip r:embed="rId2"/>
          <a:stretch>
            <a:fillRect/>
          </a:stretch>
        </p:blipFill>
        <p:spPr>
          <a:xfrm>
            <a:off x="2054900" y="2353236"/>
            <a:ext cx="7227346" cy="3738282"/>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Revelation 21:1-5a       </a:t>
            </a:r>
            <a:br>
              <a:rPr lang="en-GB" b="1" dirty="0" smtClean="0"/>
            </a:br>
            <a:r>
              <a:rPr lang="en-GB" b="1" dirty="0" smtClean="0"/>
              <a:t>A New Heaven and a New Earth</a:t>
            </a:r>
            <a:endParaRPr lang="en-GB" dirty="0"/>
          </a:p>
        </p:txBody>
      </p:sp>
      <p:sp>
        <p:nvSpPr>
          <p:cNvPr id="3" name="Content Placeholder 2"/>
          <p:cNvSpPr>
            <a:spLocks noGrp="1"/>
          </p:cNvSpPr>
          <p:nvPr>
            <p:ph idx="1"/>
          </p:nvPr>
        </p:nvSpPr>
        <p:spPr/>
        <p:txBody>
          <a:bodyPr/>
          <a:lstStyle/>
          <a:p>
            <a:pPr marL="0" indent="0">
              <a:lnSpc>
                <a:spcPct val="100000"/>
              </a:lnSpc>
              <a:spcBef>
                <a:spcPts val="0"/>
              </a:spcBef>
              <a:buNone/>
            </a:pPr>
            <a:r>
              <a:rPr lang="en-GB" sz="3200" b="1" dirty="0" smtClean="0">
                <a:solidFill>
                  <a:prstClr val="black"/>
                </a:solidFill>
                <a:latin typeface="Calibri"/>
              </a:rPr>
              <a:t>21 </a:t>
            </a:r>
            <a:r>
              <a:rPr lang="en-GB" sz="3200" dirty="0" smtClean="0">
                <a:solidFill>
                  <a:prstClr val="black"/>
                </a:solidFill>
                <a:latin typeface="Calibri"/>
              </a:rPr>
              <a:t>Then I saw “a new heaven and a new earth,” for the first heaven and the first earth had passed away, and there was no longer any sea. </a:t>
            </a:r>
            <a:r>
              <a:rPr lang="en-GB" sz="3200" b="1" baseline="30000" dirty="0" smtClean="0">
                <a:solidFill>
                  <a:prstClr val="black"/>
                </a:solidFill>
                <a:latin typeface="Calibri"/>
              </a:rPr>
              <a:t>2 </a:t>
            </a:r>
            <a:r>
              <a:rPr lang="en-GB" sz="3200" dirty="0" smtClean="0">
                <a:solidFill>
                  <a:prstClr val="black"/>
                </a:solidFill>
                <a:latin typeface="Calibri"/>
              </a:rPr>
              <a:t>I saw the Holy City, the new Jerusalem, coming down out of heaven from God, prepared as a bride beautifully dressed for her husband. </a:t>
            </a:r>
            <a:r>
              <a:rPr lang="en-GB" sz="3200" b="1" baseline="30000" dirty="0" smtClean="0">
                <a:solidFill>
                  <a:prstClr val="black"/>
                </a:solidFill>
                <a:latin typeface="Calibri"/>
              </a:rPr>
              <a:t>3 </a:t>
            </a:r>
            <a:r>
              <a:rPr lang="en-GB" sz="3200" dirty="0" smtClean="0">
                <a:solidFill>
                  <a:prstClr val="black"/>
                </a:solidFill>
                <a:latin typeface="Calibri"/>
              </a:rPr>
              <a:t>And I heard a loud voice from the throne saying, </a:t>
            </a:r>
            <a:r>
              <a:rPr lang="en-GB" dirty="0" smtClean="0">
                <a:solidFill>
                  <a:prstClr val="black"/>
                </a:solidFill>
                <a:latin typeface="Calibri"/>
              </a:rPr>
              <a:t> </a:t>
            </a:r>
            <a:endParaRPr lang="en-GB" sz="1900" dirty="0" smtClean="0">
              <a:solidFill>
                <a:prstClr val="black"/>
              </a:solidFill>
              <a:latin typeface="Calibri"/>
            </a:endParaRPr>
          </a:p>
          <a:p>
            <a:pPr marL="0" indent="0" algn="r">
              <a:lnSpc>
                <a:spcPct val="100000"/>
              </a:lnSpc>
              <a:spcBef>
                <a:spcPts val="0"/>
              </a:spcBef>
              <a:buNone/>
            </a:pPr>
            <a:r>
              <a:rPr lang="en-GB" sz="1900" dirty="0" smtClean="0">
                <a:solidFill>
                  <a:prstClr val="black"/>
                </a:solidFill>
                <a:latin typeface="Calibri"/>
              </a:rPr>
              <a:t>1/2</a:t>
            </a:r>
          </a:p>
          <a:p>
            <a:pPr>
              <a:buNone/>
            </a:pPr>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‘Living in tune with our planet’</a:t>
            </a:r>
            <a:endParaRPr lang="en-GB" dirty="0"/>
          </a:p>
        </p:txBody>
      </p:sp>
      <p:sp>
        <p:nvSpPr>
          <p:cNvPr id="3" name="Content Placeholder 2"/>
          <p:cNvSpPr>
            <a:spLocks noGrp="1"/>
          </p:cNvSpPr>
          <p:nvPr>
            <p:ph idx="1"/>
          </p:nvPr>
        </p:nvSpPr>
        <p:spPr>
          <a:xfrm>
            <a:off x="838200" y="1456337"/>
            <a:ext cx="10515600" cy="4351339"/>
          </a:xfrm>
        </p:spPr>
        <p:txBody>
          <a:bodyPr/>
          <a:lstStyle/>
          <a:p>
            <a:pPr>
              <a:buNone/>
            </a:pPr>
            <a:r>
              <a:rPr lang="en-GB" dirty="0" smtClean="0"/>
              <a:t>Our thanks to Methodist Women in Britain, Jo </a:t>
            </a:r>
            <a:r>
              <a:rPr lang="en-GB" dirty="0" err="1" smtClean="0"/>
              <a:t>Swinney</a:t>
            </a:r>
            <a:r>
              <a:rPr lang="en-GB" dirty="0" smtClean="0"/>
              <a:t> from A Rocha International, Liz Lee of United Methodist Women and Climate Justice for All ambassadors for their contributions to day 2 of this event.  </a:t>
            </a:r>
            <a:endParaRPr lang="en-GB" dirty="0"/>
          </a:p>
        </p:txBody>
      </p:sp>
      <p:pic>
        <p:nvPicPr>
          <p:cNvPr id="4" name="Picture 3" descr="2039f9c06c46d5e4b5d871c0089d076b_S.jpg"/>
          <p:cNvPicPr>
            <a:picLocks noChangeAspect="1"/>
          </p:cNvPicPr>
          <p:nvPr/>
        </p:nvPicPr>
        <p:blipFill>
          <a:blip r:embed="rId2"/>
          <a:stretch>
            <a:fillRect/>
          </a:stretch>
        </p:blipFill>
        <p:spPr>
          <a:xfrm>
            <a:off x="367554" y="3229541"/>
            <a:ext cx="3042929" cy="1622895"/>
          </a:xfrm>
          <a:prstGeom prst="rect">
            <a:avLst/>
          </a:prstGeom>
        </p:spPr>
      </p:pic>
      <p:pic>
        <p:nvPicPr>
          <p:cNvPr id="5" name="Picture 4" descr="Jo Swinney.JPG"/>
          <p:cNvPicPr>
            <a:picLocks noChangeAspect="1"/>
          </p:cNvPicPr>
          <p:nvPr/>
        </p:nvPicPr>
        <p:blipFill>
          <a:blip r:embed="rId3"/>
          <a:stretch>
            <a:fillRect/>
          </a:stretch>
        </p:blipFill>
        <p:spPr>
          <a:xfrm>
            <a:off x="3410483" y="3886874"/>
            <a:ext cx="2755973" cy="27559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Climate Justice for All.jpg"/>
          <p:cNvPicPr>
            <a:picLocks noChangeAspect="1"/>
          </p:cNvPicPr>
          <p:nvPr/>
        </p:nvPicPr>
        <p:blipFill>
          <a:blip r:embed="rId4"/>
          <a:stretch>
            <a:fillRect/>
          </a:stretch>
        </p:blipFill>
        <p:spPr>
          <a:xfrm>
            <a:off x="8438939" y="5153117"/>
            <a:ext cx="3385750" cy="1489730"/>
          </a:xfrm>
          <a:prstGeom prst="rect">
            <a:avLst/>
          </a:prstGeom>
          <a:solidFill>
            <a:schemeClr val="bg1"/>
          </a:solidFill>
        </p:spPr>
      </p:pic>
      <p:pic>
        <p:nvPicPr>
          <p:cNvPr id="8" name="Picture 7" descr="Liz-Lee.jpg"/>
          <p:cNvPicPr>
            <a:picLocks noChangeAspect="1"/>
          </p:cNvPicPr>
          <p:nvPr/>
        </p:nvPicPr>
        <p:blipFill>
          <a:blip r:embed="rId5"/>
          <a:stretch>
            <a:fillRect/>
          </a:stretch>
        </p:blipFill>
        <p:spPr>
          <a:xfrm>
            <a:off x="6166456" y="2776265"/>
            <a:ext cx="2816179" cy="2707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CEAAC-DB3B-E44D-B4A1-C2208CD0C0F8}"/>
              </a:ext>
            </a:extLst>
          </p:cNvPr>
          <p:cNvSpPr>
            <a:spLocks noGrp="1"/>
          </p:cNvSpPr>
          <p:nvPr>
            <p:ph type="ctrTitle"/>
          </p:nvPr>
        </p:nvSpPr>
        <p:spPr>
          <a:xfrm>
            <a:off x="1351005" y="1964724"/>
            <a:ext cx="9144000" cy="1481659"/>
          </a:xfrm>
        </p:spPr>
        <p:txBody>
          <a:bodyPr>
            <a:normAutofit fontScale="90000"/>
          </a:bodyPr>
          <a:lstStyle/>
          <a:p>
            <a:r>
              <a:rPr lang="en-GB" dirty="0" smtClean="0"/>
              <a:t>‘The earth is the Lord’s and everything in it, the world and all who live in it.’ </a:t>
            </a:r>
            <a:r>
              <a:rPr lang="en-GB" i="1" dirty="0" smtClean="0"/>
              <a:t>Psalm 24:1 </a:t>
            </a:r>
            <a:endParaRPr lang="en-US" i="1" dirty="0"/>
          </a:p>
        </p:txBody>
      </p:sp>
    </p:spTree>
    <p:extLst>
      <p:ext uri="{BB962C8B-B14F-4D97-AF65-F5344CB8AC3E}">
        <p14:creationId xmlns:p14="http://schemas.microsoft.com/office/powerpoint/2010/main" xmlns="" val="1423837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B99E6-E514-0D49-9BCD-91611046F63C}"/>
              </a:ext>
            </a:extLst>
          </p:cNvPr>
          <p:cNvSpPr>
            <a:spLocks noGrp="1"/>
          </p:cNvSpPr>
          <p:nvPr>
            <p:ph type="title"/>
          </p:nvPr>
        </p:nvSpPr>
        <p:spPr/>
        <p:txBody>
          <a:bodyPr>
            <a:normAutofit fontScale="90000"/>
          </a:bodyPr>
          <a:lstStyle/>
          <a:p>
            <a:r>
              <a:rPr lang="en-US" dirty="0" smtClean="0"/>
              <a:t>Prayers of adoration and thanksgiving: </a:t>
            </a:r>
            <a:r>
              <a:rPr lang="en-US" sz="2800" dirty="0" smtClean="0"/>
              <a:t>led by Carolyn Lawrence, British Unit</a:t>
            </a:r>
            <a:endParaRPr lang="en-US" sz="2800" dirty="0"/>
          </a:p>
        </p:txBody>
      </p:sp>
      <p:sp>
        <p:nvSpPr>
          <p:cNvPr id="3" name="Content Placeholder 2">
            <a:extLst>
              <a:ext uri="{FF2B5EF4-FFF2-40B4-BE49-F238E27FC236}">
                <a16:creationId xmlns:a16="http://schemas.microsoft.com/office/drawing/2014/main" xmlns="" id="{DF13F2CE-50F7-E741-8D76-93912FD9C981}"/>
              </a:ext>
            </a:extLst>
          </p:cNvPr>
          <p:cNvSpPr>
            <a:spLocks noGrp="1"/>
          </p:cNvSpPr>
          <p:nvPr>
            <p:ph idx="1"/>
          </p:nvPr>
        </p:nvSpPr>
        <p:spPr/>
        <p:txBody>
          <a:bodyPr/>
          <a:lstStyle/>
          <a:p>
            <a:pPr>
              <a:buNone/>
            </a:pPr>
            <a:endParaRPr lang="en-US" dirty="0" smtClean="0"/>
          </a:p>
          <a:p>
            <a:pPr>
              <a:buNone/>
            </a:pPr>
            <a:r>
              <a:rPr lang="en-GB" dirty="0" smtClean="0"/>
              <a:t>……. Lord of Life; </a:t>
            </a:r>
            <a:r>
              <a:rPr lang="en-GB" b="1" i="1" dirty="0" smtClean="0"/>
              <a:t>we praise and adore you</a:t>
            </a:r>
            <a:endParaRPr lang="en-US" dirty="0"/>
          </a:p>
        </p:txBody>
      </p:sp>
    </p:spTree>
    <p:extLst>
      <p:ext uri="{BB962C8B-B14F-4D97-AF65-F5344CB8AC3E}">
        <p14:creationId xmlns:p14="http://schemas.microsoft.com/office/powerpoint/2010/main" xmlns="" val="1126121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 </a:t>
            </a:r>
            <a:r>
              <a:rPr lang="en-GB" dirty="0" err="1" smtClean="0"/>
              <a:t>Swinney</a:t>
            </a:r>
            <a:endParaRPr lang="en-GB" dirty="0"/>
          </a:p>
        </p:txBody>
      </p:sp>
      <p:pic>
        <p:nvPicPr>
          <p:cNvPr id="4" name="Content Placeholder 3" descr="Jo Swinney.JPG"/>
          <p:cNvPicPr>
            <a:picLocks noGrp="1" noChangeAspect="1"/>
          </p:cNvPicPr>
          <p:nvPr>
            <p:ph idx="1"/>
          </p:nvPr>
        </p:nvPicPr>
        <p:blipFill>
          <a:blip r:embed="rId2"/>
          <a:stretch>
            <a:fillRect/>
          </a:stretch>
        </p:blipFill>
        <p:spPr>
          <a:xfrm>
            <a:off x="666141" y="1825625"/>
            <a:ext cx="4351339" cy="4351339"/>
          </a:xfrm>
        </p:spPr>
      </p:pic>
      <p:sp>
        <p:nvSpPr>
          <p:cNvPr id="5" name="TextBox 4"/>
          <p:cNvSpPr txBox="1"/>
          <p:nvPr/>
        </p:nvSpPr>
        <p:spPr>
          <a:xfrm>
            <a:off x="5816588" y="1690688"/>
            <a:ext cx="3711388" cy="3046986"/>
          </a:xfrm>
          <a:prstGeom prst="rect">
            <a:avLst/>
          </a:prstGeom>
          <a:noFill/>
        </p:spPr>
        <p:txBody>
          <a:bodyPr wrap="square" lIns="91438" tIns="45719" rIns="91438" bIns="45719" rtlCol="0">
            <a:spAutoFit/>
          </a:bodyPr>
          <a:lstStyle/>
          <a:p>
            <a:r>
              <a:rPr lang="en-GB" sz="3200" dirty="0" smtClean="0"/>
              <a:t>Our guest speaker is Director of Communications at A Rocha International</a:t>
            </a:r>
          </a:p>
          <a:p>
            <a:r>
              <a:rPr lang="en-GB" sz="3200" dirty="0" smtClean="0">
                <a:hlinkClick r:id="rId3"/>
              </a:rPr>
              <a:t>www.arocha.org</a:t>
            </a:r>
            <a:endParaRPr lang="en-GB" sz="3200" dirty="0"/>
          </a:p>
        </p:txBody>
      </p:sp>
      <p:pic>
        <p:nvPicPr>
          <p:cNvPr id="6" name="Picture 5" descr="3_int_rgb_b.png"/>
          <p:cNvPicPr>
            <a:picLocks noChangeAspect="1"/>
          </p:cNvPicPr>
          <p:nvPr/>
        </p:nvPicPr>
        <p:blipFill>
          <a:blip r:embed="rId4"/>
          <a:stretch>
            <a:fillRect/>
          </a:stretch>
        </p:blipFill>
        <p:spPr>
          <a:xfrm>
            <a:off x="8686501" y="4737674"/>
            <a:ext cx="2168995" cy="121729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smtClean="0"/>
              <a:t>INSERT JO SWINNEY’S Slides here?</a:t>
            </a:r>
            <a:endParaRPr lang="en-GB"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8388927" cy="1325563"/>
          </a:xfrm>
        </p:spPr>
        <p:txBody>
          <a:bodyPr/>
          <a:lstStyle/>
          <a:p>
            <a:r>
              <a:rPr lang="en-GB" dirty="0" smtClean="0"/>
              <a:t>Prayers of confession</a:t>
            </a:r>
            <a:br>
              <a:rPr lang="en-GB" dirty="0" smtClean="0"/>
            </a:br>
            <a:r>
              <a:rPr lang="en-GB" sz="2400" dirty="0" smtClean="0"/>
              <a:t>led by Lois Grant-Hector, North America and MCCA</a:t>
            </a:r>
            <a:endParaRPr lang="en-GB" sz="2400" dirty="0"/>
          </a:p>
        </p:txBody>
      </p:sp>
      <p:sp>
        <p:nvSpPr>
          <p:cNvPr id="3" name="Content Placeholder 2"/>
          <p:cNvSpPr>
            <a:spLocks noGrp="1"/>
          </p:cNvSpPr>
          <p:nvPr>
            <p:ph idx="1"/>
          </p:nvPr>
        </p:nvSpPr>
        <p:spPr/>
        <p:txBody>
          <a:bodyPr/>
          <a:lstStyle/>
          <a:p>
            <a:pPr>
              <a:buNone/>
            </a:pPr>
            <a:endParaRPr lang="en-GB" b="1" i="1" dirty="0" smtClean="0"/>
          </a:p>
          <a:p>
            <a:pPr>
              <a:buNone/>
            </a:pPr>
            <a:endParaRPr lang="en-GB" b="1" i="1" dirty="0" smtClean="0"/>
          </a:p>
          <a:p>
            <a:pPr>
              <a:buNone/>
            </a:pPr>
            <a:endParaRPr lang="en-GB" b="1" i="1" dirty="0" smtClean="0"/>
          </a:p>
          <a:p>
            <a:pPr>
              <a:buNone/>
            </a:pPr>
            <a:r>
              <a:rPr lang="en-GB" b="1" i="1" dirty="0" smtClean="0"/>
              <a:t>Lord, forgive us and help us to know and do your will</a:t>
            </a:r>
            <a:endParaRPr lang="en-GB" dirty="0" smtClean="0"/>
          </a:p>
          <a:p>
            <a:pPr>
              <a:buNone/>
            </a:pP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Lord’s Prayer</a:t>
            </a:r>
            <a:endParaRPr lang="en-GB" dirty="0"/>
          </a:p>
        </p:txBody>
      </p:sp>
      <p:sp>
        <p:nvSpPr>
          <p:cNvPr id="3" name="Content Placeholder 2"/>
          <p:cNvSpPr>
            <a:spLocks noGrp="1"/>
          </p:cNvSpPr>
          <p:nvPr>
            <p:ph idx="1"/>
          </p:nvPr>
        </p:nvSpPr>
        <p:spPr>
          <a:xfrm>
            <a:off x="609600" y="1495170"/>
            <a:ext cx="10972800" cy="4860191"/>
          </a:xfrm>
        </p:spPr>
        <p:txBody>
          <a:bodyPr>
            <a:normAutofit fontScale="40000" lnSpcReduction="20000"/>
          </a:bodyPr>
          <a:lstStyle/>
          <a:p>
            <a:pPr>
              <a:buNone/>
            </a:pPr>
            <a:r>
              <a:rPr lang="en-GB" sz="7700" dirty="0" smtClean="0"/>
              <a:t>Our Father in heaven, hallowed be your name. </a:t>
            </a:r>
          </a:p>
          <a:p>
            <a:pPr>
              <a:buNone/>
            </a:pPr>
            <a:r>
              <a:rPr lang="en-GB" sz="7700" dirty="0" smtClean="0"/>
              <a:t>your kingdom come, your will be done, </a:t>
            </a:r>
          </a:p>
          <a:p>
            <a:pPr>
              <a:buNone/>
            </a:pPr>
            <a:r>
              <a:rPr lang="en-GB" sz="7700" dirty="0" smtClean="0"/>
              <a:t>on earth as in heaven. </a:t>
            </a:r>
          </a:p>
          <a:p>
            <a:pPr>
              <a:buNone/>
            </a:pPr>
            <a:r>
              <a:rPr lang="en-GB" sz="7700" dirty="0" smtClean="0"/>
              <a:t>Give us this day our daily bread. </a:t>
            </a:r>
          </a:p>
          <a:p>
            <a:pPr>
              <a:buNone/>
            </a:pPr>
            <a:r>
              <a:rPr lang="en-GB" sz="7700" dirty="0" smtClean="0"/>
              <a:t>Forgive us our sins</a:t>
            </a:r>
          </a:p>
          <a:p>
            <a:pPr>
              <a:buNone/>
            </a:pPr>
            <a:r>
              <a:rPr lang="en-GB" sz="7700" dirty="0" smtClean="0"/>
              <a:t>as we forgive those who sin against us. </a:t>
            </a:r>
          </a:p>
          <a:p>
            <a:pPr>
              <a:buNone/>
            </a:pPr>
            <a:r>
              <a:rPr lang="en-GB" sz="7700" dirty="0" smtClean="0"/>
              <a:t>Save us from the time of trial</a:t>
            </a:r>
          </a:p>
          <a:p>
            <a:pPr>
              <a:buNone/>
            </a:pPr>
            <a:r>
              <a:rPr lang="en-GB" sz="7700" dirty="0" smtClean="0"/>
              <a:t>and deliver us from evil.</a:t>
            </a:r>
          </a:p>
          <a:p>
            <a:pPr>
              <a:buNone/>
            </a:pPr>
            <a:r>
              <a:rPr lang="en-GB" sz="7700" dirty="0" smtClean="0"/>
              <a:t>For the kingdom, the power and the glory are yours, </a:t>
            </a:r>
          </a:p>
          <a:p>
            <a:pPr>
              <a:buNone/>
            </a:pPr>
            <a:r>
              <a:rPr lang="en-GB" sz="7700" dirty="0" smtClean="0"/>
              <a:t>Now and for ever.  Amen  </a:t>
            </a:r>
            <a:endParaRPr lang="en-GB"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Liz Lee </a:t>
            </a:r>
            <a:endParaRPr lang="en-GB" dirty="0"/>
          </a:p>
        </p:txBody>
      </p:sp>
      <p:pic>
        <p:nvPicPr>
          <p:cNvPr id="3" name="Picture 2" descr="Liz-Lee.jpg"/>
          <p:cNvPicPr>
            <a:picLocks noChangeAspect="1"/>
          </p:cNvPicPr>
          <p:nvPr/>
        </p:nvPicPr>
        <p:blipFill>
          <a:blip r:embed="rId2"/>
          <a:stretch>
            <a:fillRect/>
          </a:stretch>
        </p:blipFill>
        <p:spPr>
          <a:xfrm>
            <a:off x="1126187" y="1744547"/>
            <a:ext cx="3066623" cy="2948477"/>
          </a:xfrm>
          <a:prstGeom prst="rect">
            <a:avLst/>
          </a:prstGeom>
        </p:spPr>
      </p:pic>
      <p:sp>
        <p:nvSpPr>
          <p:cNvPr id="4" name="TextBox 3"/>
          <p:cNvSpPr txBox="1"/>
          <p:nvPr/>
        </p:nvSpPr>
        <p:spPr>
          <a:xfrm>
            <a:off x="5230906" y="1417639"/>
            <a:ext cx="5876365" cy="3416320"/>
          </a:xfrm>
          <a:prstGeom prst="rect">
            <a:avLst/>
          </a:prstGeom>
          <a:noFill/>
        </p:spPr>
        <p:txBody>
          <a:bodyPr wrap="square" rtlCol="0">
            <a:spAutoFit/>
          </a:bodyPr>
          <a:lstStyle/>
          <a:p>
            <a:r>
              <a:rPr lang="en-GB" sz="3600" b="1" dirty="0" smtClean="0"/>
              <a:t>Elizabeth Chun </a:t>
            </a:r>
            <a:r>
              <a:rPr lang="en-GB" sz="3600" b="1" dirty="0" err="1" smtClean="0"/>
              <a:t>Hye</a:t>
            </a:r>
            <a:r>
              <a:rPr lang="en-GB" sz="3600" b="1" dirty="0" smtClean="0"/>
              <a:t> LEE</a:t>
            </a:r>
            <a:endParaRPr lang="en-GB" sz="3600" dirty="0" smtClean="0"/>
          </a:p>
          <a:p>
            <a:r>
              <a:rPr lang="en-GB" sz="3600" b="1" dirty="0" smtClean="0"/>
              <a:t>Executive for Economic and Environmental Justice</a:t>
            </a:r>
          </a:p>
          <a:p>
            <a:endParaRPr lang="en-GB" sz="3600" dirty="0" smtClean="0"/>
          </a:p>
          <a:p>
            <a:r>
              <a:rPr lang="en-GB" sz="3600" b="1" dirty="0" smtClean="0"/>
              <a:t>Climate Justice Lead</a:t>
            </a:r>
            <a:endParaRPr lang="en-GB" sz="3600" dirty="0" smtClean="0"/>
          </a:p>
          <a:p>
            <a:r>
              <a:rPr lang="en-GB" sz="3600" b="1" dirty="0" smtClean="0"/>
              <a:t>United Methodist Women</a:t>
            </a:r>
            <a:endParaRPr lang="en-GB" dirty="0"/>
          </a:p>
        </p:txBody>
      </p:sp>
      <p:sp>
        <p:nvSpPr>
          <p:cNvPr id="5" name="TextBox 4"/>
          <p:cNvSpPr txBox="1"/>
          <p:nvPr/>
        </p:nvSpPr>
        <p:spPr>
          <a:xfrm>
            <a:off x="1506071" y="5499847"/>
            <a:ext cx="8429295" cy="584775"/>
          </a:xfrm>
          <a:prstGeom prst="rect">
            <a:avLst/>
          </a:prstGeom>
          <a:noFill/>
        </p:spPr>
        <p:txBody>
          <a:bodyPr wrap="none" rtlCol="0">
            <a:spAutoFit/>
          </a:bodyPr>
          <a:lstStyle/>
          <a:p>
            <a:r>
              <a:rPr lang="en-GB" sz="3200" dirty="0" smtClean="0"/>
              <a:t>www.unitedmethodistwomen.org/climate-justice</a:t>
            </a:r>
            <a:endParaRPr lang="en-GB" sz="3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Prayers of intercession</a:t>
            </a:r>
            <a:br>
              <a:rPr lang="en-GB" dirty="0" smtClean="0"/>
            </a:br>
            <a:r>
              <a:rPr lang="en-GB" sz="2800" dirty="0" smtClean="0"/>
              <a:t>led by Louise Wilson, Britain and Ireland</a:t>
            </a:r>
            <a:endParaRPr lang="en-GB" dirty="0"/>
          </a:p>
        </p:txBody>
      </p:sp>
      <p:sp>
        <p:nvSpPr>
          <p:cNvPr id="3" name="Content Placeholder 2"/>
          <p:cNvSpPr>
            <a:spLocks noGrp="1"/>
          </p:cNvSpPr>
          <p:nvPr>
            <p:ph idx="1"/>
          </p:nvPr>
        </p:nvSpPr>
        <p:spPr/>
        <p:txBody>
          <a:bodyPr/>
          <a:lstStyle/>
          <a:p>
            <a:pPr>
              <a:buNone/>
            </a:pPr>
            <a:endParaRPr lang="en-GB" dirty="0" smtClean="0"/>
          </a:p>
          <a:p>
            <a:pPr>
              <a:buNone/>
            </a:pPr>
            <a:endParaRPr lang="en-GB" dirty="0" smtClean="0"/>
          </a:p>
          <a:p>
            <a:pPr>
              <a:buNone/>
            </a:pPr>
            <a:r>
              <a:rPr lang="en-GB" dirty="0" smtClean="0"/>
              <a:t>Lord hear us, </a:t>
            </a:r>
            <a:r>
              <a:rPr lang="en-GB" b="1" i="1" dirty="0" smtClean="0"/>
              <a:t>Lord graciously hear us</a:t>
            </a:r>
            <a:endParaRPr lang="en-GB" dirty="0" smtClean="0"/>
          </a:p>
          <a:p>
            <a:pPr>
              <a:buNone/>
            </a:pPr>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call to action</a:t>
            </a:r>
            <a:endParaRPr lang="en-GB" dirty="0"/>
          </a:p>
        </p:txBody>
      </p:sp>
      <p:pic>
        <p:nvPicPr>
          <p:cNvPr id="5" name="Picture 4" descr="Reduce Reuse Recycle.jpg"/>
          <p:cNvPicPr>
            <a:picLocks noChangeAspect="1"/>
          </p:cNvPicPr>
          <p:nvPr/>
        </p:nvPicPr>
        <p:blipFill>
          <a:blip r:embed="rId2"/>
          <a:stretch>
            <a:fillRect/>
          </a:stretch>
        </p:blipFill>
        <p:spPr>
          <a:xfrm>
            <a:off x="5338484" y="3375762"/>
            <a:ext cx="2256811" cy="2939757"/>
          </a:xfrm>
          <a:prstGeom prst="rect">
            <a:avLst/>
          </a:prstGeom>
        </p:spPr>
      </p:pic>
      <p:pic>
        <p:nvPicPr>
          <p:cNvPr id="6" name="Picture 5" descr="recycle_colour.jpg"/>
          <p:cNvPicPr>
            <a:picLocks noChangeAspect="1"/>
          </p:cNvPicPr>
          <p:nvPr/>
        </p:nvPicPr>
        <p:blipFill>
          <a:blip r:embed="rId3"/>
          <a:stretch>
            <a:fillRect/>
          </a:stretch>
        </p:blipFill>
        <p:spPr>
          <a:xfrm>
            <a:off x="5592803" y="1524794"/>
            <a:ext cx="2525807" cy="1685073"/>
          </a:xfrm>
          <a:prstGeom prst="rect">
            <a:avLst/>
          </a:prstGeom>
        </p:spPr>
      </p:pic>
      <p:pic>
        <p:nvPicPr>
          <p:cNvPr id="7" name="Picture 6" descr="SDG  SAA .jpg"/>
          <p:cNvPicPr>
            <a:picLocks noChangeAspect="1"/>
          </p:cNvPicPr>
          <p:nvPr/>
        </p:nvPicPr>
        <p:blipFill>
          <a:blip r:embed="rId4"/>
          <a:stretch>
            <a:fillRect/>
          </a:stretch>
        </p:blipFill>
        <p:spPr>
          <a:xfrm>
            <a:off x="8664802" y="2135840"/>
            <a:ext cx="3125975" cy="4044659"/>
          </a:xfrm>
          <a:prstGeom prst="rect">
            <a:avLst/>
          </a:prstGeom>
        </p:spPr>
      </p:pic>
      <p:pic>
        <p:nvPicPr>
          <p:cNvPr id="9" name="Content Placeholder 8" descr="en_csw65_675wx260hweb.png"/>
          <p:cNvPicPr>
            <a:picLocks noGrp="1" noChangeAspect="1"/>
          </p:cNvPicPr>
          <p:nvPr>
            <p:ph idx="1"/>
          </p:nvPr>
        </p:nvPicPr>
        <p:blipFill>
          <a:blip r:embed="rId5"/>
          <a:stretch>
            <a:fillRect/>
          </a:stretch>
        </p:blipFill>
        <p:spPr>
          <a:xfrm>
            <a:off x="426332" y="1524794"/>
            <a:ext cx="4508739" cy="1736699"/>
          </a:xfrm>
        </p:spPr>
      </p:pic>
      <p:pic>
        <p:nvPicPr>
          <p:cNvPr id="10" name="Picture 9" descr="SDG_Planet-50-50-Logo-Lockup-Blue-Web-72dpi_EN.png"/>
          <p:cNvPicPr>
            <a:picLocks noChangeAspect="1"/>
          </p:cNvPicPr>
          <p:nvPr/>
        </p:nvPicPr>
        <p:blipFill>
          <a:blip r:embed="rId6"/>
          <a:stretch>
            <a:fillRect/>
          </a:stretch>
        </p:blipFill>
        <p:spPr>
          <a:xfrm>
            <a:off x="426332" y="4047565"/>
            <a:ext cx="4007331" cy="1626977"/>
          </a:xfrm>
          <a:prstGeom prst="rect">
            <a:avLst/>
          </a:prstGeom>
          <a:solidFill>
            <a:schemeClr val="bg1"/>
          </a:solid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nSpc>
                <a:spcPct val="100000"/>
              </a:lnSpc>
              <a:spcBef>
                <a:spcPts val="0"/>
              </a:spcBef>
              <a:buNone/>
            </a:pPr>
            <a:r>
              <a:rPr lang="en-GB" sz="3200" dirty="0" smtClean="0">
                <a:solidFill>
                  <a:prstClr val="black"/>
                </a:solidFill>
                <a:latin typeface="Calibri"/>
              </a:rPr>
              <a:t>“Look! God’s dwelling place is now among the people, and he will dwell with them. They will be his people, and God himself will be with them and be their God. </a:t>
            </a:r>
            <a:r>
              <a:rPr lang="en-GB" sz="3200" b="1" baseline="30000" dirty="0" smtClean="0">
                <a:solidFill>
                  <a:prstClr val="black"/>
                </a:solidFill>
                <a:latin typeface="Calibri"/>
              </a:rPr>
              <a:t>4 </a:t>
            </a:r>
            <a:r>
              <a:rPr lang="en-GB" sz="3200" dirty="0" smtClean="0">
                <a:solidFill>
                  <a:prstClr val="black"/>
                </a:solidFill>
                <a:latin typeface="Calibri"/>
              </a:rPr>
              <a:t>‘He will wipe every tear from their eyes. There will be no more death or mourning or crying or pain, for the old order of things has passed away.”</a:t>
            </a:r>
            <a:r>
              <a:rPr lang="en-GB" sz="3200" b="1" baseline="30000" dirty="0" smtClean="0">
                <a:solidFill>
                  <a:prstClr val="black"/>
                </a:solidFill>
                <a:latin typeface="Calibri"/>
              </a:rPr>
              <a:t> 5 </a:t>
            </a:r>
            <a:r>
              <a:rPr lang="en-GB" sz="3200" dirty="0" smtClean="0">
                <a:solidFill>
                  <a:prstClr val="black"/>
                </a:solidFill>
                <a:latin typeface="Calibri"/>
              </a:rPr>
              <a:t>He who was seated on the throne said, “I am making everything new!”</a:t>
            </a:r>
          </a:p>
          <a:p>
            <a:pPr marL="0" indent="0" algn="r">
              <a:lnSpc>
                <a:spcPct val="100000"/>
              </a:lnSpc>
              <a:spcBef>
                <a:spcPts val="0"/>
              </a:spcBef>
              <a:buNone/>
            </a:pPr>
            <a:r>
              <a:rPr lang="en-GB" sz="1900" dirty="0" smtClean="0">
                <a:solidFill>
                  <a:prstClr val="black"/>
                </a:solidFill>
                <a:latin typeface="Calibri"/>
              </a:rPr>
              <a:t>2/2</a:t>
            </a:r>
            <a:endParaRPr lang="en-GB" sz="3200" dirty="0" smtClean="0">
              <a:solidFill>
                <a:prstClr val="black"/>
              </a:solidFill>
              <a:latin typeface="Calibri"/>
            </a:endParaRPr>
          </a:p>
          <a:p>
            <a:pPr>
              <a:buNone/>
            </a:pPr>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 xmlns:a16="http://schemas.microsoft.com/office/drawing/2014/main" id="{18BA4E0E-9129-5E4C-831E-66EF46FE0010}"/>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0682"/>
            <a:ext cx="12192000" cy="6836636"/>
          </a:xfrm>
          <a:prstGeom prst="rect">
            <a:avLst/>
          </a:prstGeom>
        </p:spPr>
      </p:pic>
    </p:spTree>
    <p:extLst>
      <p:ext uri="{BB962C8B-B14F-4D97-AF65-F5344CB8AC3E}">
        <p14:creationId xmlns="" xmlns:p14="http://schemas.microsoft.com/office/powerpoint/2010/main" val="2846992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More resources for action  </a:t>
            </a:r>
            <a:endParaRPr lang="en-GB" dirty="0"/>
          </a:p>
        </p:txBody>
      </p:sp>
      <p:pic>
        <p:nvPicPr>
          <p:cNvPr id="6" name="Content Placeholder 5" descr="eco-church-july2015-2-colour.png"/>
          <p:cNvPicPr>
            <a:picLocks noGrp="1" noChangeAspect="1"/>
          </p:cNvPicPr>
          <p:nvPr>
            <p:ph idx="1"/>
          </p:nvPr>
        </p:nvPicPr>
        <p:blipFill>
          <a:blip r:embed="rId2"/>
          <a:stretch>
            <a:fillRect/>
          </a:stretch>
        </p:blipFill>
        <p:spPr>
          <a:xfrm>
            <a:off x="7620000" y="5030665"/>
            <a:ext cx="4572000" cy="952500"/>
          </a:xfrm>
          <a:solidFill>
            <a:schemeClr val="bg1"/>
          </a:solidFill>
        </p:spPr>
      </p:pic>
      <p:pic>
        <p:nvPicPr>
          <p:cNvPr id="5" name="Picture 4" descr="13steps140.png"/>
          <p:cNvPicPr>
            <a:picLocks noChangeAspect="1"/>
          </p:cNvPicPr>
          <p:nvPr/>
        </p:nvPicPr>
        <p:blipFill>
          <a:blip r:embed="rId3"/>
          <a:stretch>
            <a:fillRect/>
          </a:stretch>
        </p:blipFill>
        <p:spPr>
          <a:xfrm>
            <a:off x="3281082" y="1690688"/>
            <a:ext cx="1548620" cy="1548620"/>
          </a:xfrm>
          <a:prstGeom prst="rect">
            <a:avLst/>
          </a:prstGeom>
        </p:spPr>
      </p:pic>
      <p:pic>
        <p:nvPicPr>
          <p:cNvPr id="8" name="Picture 7" descr="3_int_rgb_b.png"/>
          <p:cNvPicPr>
            <a:picLocks noChangeAspect="1"/>
          </p:cNvPicPr>
          <p:nvPr/>
        </p:nvPicPr>
        <p:blipFill>
          <a:blip r:embed="rId4"/>
          <a:stretch>
            <a:fillRect/>
          </a:stretch>
        </p:blipFill>
        <p:spPr>
          <a:xfrm>
            <a:off x="1022629" y="4715666"/>
            <a:ext cx="2258453" cy="1267499"/>
          </a:xfrm>
          <a:prstGeom prst="rect">
            <a:avLst/>
          </a:prstGeom>
        </p:spPr>
      </p:pic>
      <p:pic>
        <p:nvPicPr>
          <p:cNvPr id="9" name="Picture 8" descr="logotransparent.png"/>
          <p:cNvPicPr>
            <a:picLocks noChangeAspect="1"/>
          </p:cNvPicPr>
          <p:nvPr/>
        </p:nvPicPr>
        <p:blipFill>
          <a:blip r:embed="rId5"/>
          <a:stretch>
            <a:fillRect/>
          </a:stretch>
        </p:blipFill>
        <p:spPr>
          <a:xfrm>
            <a:off x="838201" y="1984561"/>
            <a:ext cx="2643322" cy="1444438"/>
          </a:xfrm>
          <a:prstGeom prst="rect">
            <a:avLst/>
          </a:prstGeom>
        </p:spPr>
      </p:pic>
      <p:pic>
        <p:nvPicPr>
          <p:cNvPr id="10" name="Picture 9" descr="CJ4A-ARTWORK-COL-1-banner-300x132.png"/>
          <p:cNvPicPr>
            <a:picLocks noChangeAspect="1"/>
          </p:cNvPicPr>
          <p:nvPr/>
        </p:nvPicPr>
        <p:blipFill>
          <a:blip r:embed="rId6"/>
          <a:stretch>
            <a:fillRect/>
          </a:stretch>
        </p:blipFill>
        <p:spPr>
          <a:xfrm>
            <a:off x="5939680" y="1690688"/>
            <a:ext cx="2857143" cy="1257143"/>
          </a:xfrm>
          <a:prstGeom prst="rect">
            <a:avLst/>
          </a:prstGeom>
          <a:solidFill>
            <a:schemeClr val="bg1"/>
          </a:solidFill>
        </p:spPr>
      </p:pic>
      <p:pic>
        <p:nvPicPr>
          <p:cNvPr id="12" name="Picture 11" descr="UCAF.png"/>
          <p:cNvPicPr>
            <a:picLocks noChangeAspect="1"/>
          </p:cNvPicPr>
          <p:nvPr/>
        </p:nvPicPr>
        <p:blipFill>
          <a:blip r:embed="rId7"/>
          <a:stretch>
            <a:fillRect/>
          </a:stretch>
        </p:blipFill>
        <p:spPr>
          <a:xfrm>
            <a:off x="4829702" y="4619624"/>
            <a:ext cx="1961589" cy="1572289"/>
          </a:xfrm>
          <a:prstGeom prst="rect">
            <a:avLst/>
          </a:prstGeom>
        </p:spPr>
      </p:pic>
      <p:pic>
        <p:nvPicPr>
          <p:cNvPr id="13" name="Picture 12" descr="image001 (1).jpg"/>
          <p:cNvPicPr>
            <a:picLocks noChangeAspect="1"/>
          </p:cNvPicPr>
          <p:nvPr/>
        </p:nvPicPr>
        <p:blipFill>
          <a:blip r:embed="rId8"/>
          <a:stretch>
            <a:fillRect/>
          </a:stretch>
        </p:blipFill>
        <p:spPr>
          <a:xfrm>
            <a:off x="3664883" y="3428999"/>
            <a:ext cx="4324350" cy="1190625"/>
          </a:xfrm>
          <a:prstGeom prst="rect">
            <a:avLst/>
          </a:prstGeom>
        </p:spPr>
      </p:pic>
      <p:pic>
        <p:nvPicPr>
          <p:cNvPr id="14" name="Content Placeholder 3" descr="Climate Justice for All.jpg"/>
          <p:cNvPicPr>
            <a:picLocks noChangeAspect="1"/>
          </p:cNvPicPr>
          <p:nvPr/>
        </p:nvPicPr>
        <p:blipFill>
          <a:blip r:embed="rId9"/>
          <a:stretch>
            <a:fillRect/>
          </a:stretch>
        </p:blipFill>
        <p:spPr>
          <a:xfrm>
            <a:off x="8796823" y="1756872"/>
            <a:ext cx="2964872" cy="296487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You are invited to make a donation to the WFMUCW </a:t>
            </a:r>
            <a:endParaRPr lang="en-GB" dirty="0"/>
          </a:p>
        </p:txBody>
      </p:sp>
      <p:sp>
        <p:nvSpPr>
          <p:cNvPr id="3" name="Content Placeholder 2"/>
          <p:cNvSpPr>
            <a:spLocks noGrp="1"/>
          </p:cNvSpPr>
          <p:nvPr>
            <p:ph idx="1"/>
          </p:nvPr>
        </p:nvSpPr>
        <p:spPr>
          <a:xfrm>
            <a:off x="838200" y="1990165"/>
            <a:ext cx="10515600" cy="4351339"/>
          </a:xfrm>
        </p:spPr>
        <p:txBody>
          <a:bodyPr>
            <a:normAutofit fontScale="92500" lnSpcReduction="10000"/>
          </a:bodyPr>
          <a:lstStyle/>
          <a:p>
            <a:pPr>
              <a:buNone/>
            </a:pPr>
            <a:r>
              <a:rPr lang="en-NZ" b="1" dirty="0" smtClean="0"/>
              <a:t>PRAYER FOR DONATION:</a:t>
            </a:r>
            <a:endParaRPr lang="en-GB" dirty="0" smtClean="0"/>
          </a:p>
          <a:p>
            <a:pPr>
              <a:buNone/>
            </a:pPr>
            <a:r>
              <a:rPr lang="en-NZ" dirty="0" smtClean="0"/>
              <a:t>May the gifts we made, be gifts of love,</a:t>
            </a:r>
            <a:endParaRPr lang="en-GB" dirty="0" smtClean="0"/>
          </a:p>
          <a:p>
            <a:pPr>
              <a:buNone/>
            </a:pPr>
            <a:r>
              <a:rPr lang="en-NZ" dirty="0" smtClean="0"/>
              <a:t>May the donations we give, be offerings of our hearts,</a:t>
            </a:r>
            <a:endParaRPr lang="en-GB" dirty="0" smtClean="0"/>
          </a:p>
          <a:p>
            <a:pPr>
              <a:buNone/>
            </a:pPr>
            <a:r>
              <a:rPr lang="en-NZ" dirty="0" smtClean="0"/>
              <a:t>May each gift be blessed by your grace,</a:t>
            </a:r>
            <a:endParaRPr lang="en-GB" dirty="0" smtClean="0"/>
          </a:p>
          <a:p>
            <a:pPr>
              <a:buNone/>
            </a:pPr>
            <a:r>
              <a:rPr lang="en-NZ" dirty="0" smtClean="0"/>
              <a:t>That other may know the truth of your wisdom and your love.</a:t>
            </a:r>
            <a:endParaRPr lang="en-GB" dirty="0" smtClean="0"/>
          </a:p>
          <a:p>
            <a:pPr>
              <a:buNone/>
            </a:pPr>
            <a:r>
              <a:rPr lang="en-NZ" dirty="0" smtClean="0"/>
              <a:t>In your name, Jesus Christ, we pray.</a:t>
            </a:r>
            <a:endParaRPr lang="en-GB" dirty="0" smtClean="0"/>
          </a:p>
          <a:p>
            <a:pPr>
              <a:buNone/>
            </a:pPr>
            <a:r>
              <a:rPr lang="en-NZ" dirty="0" smtClean="0"/>
              <a:t>AMEN</a:t>
            </a:r>
          </a:p>
          <a:p>
            <a:pPr>
              <a:buNone/>
            </a:pPr>
            <a:endParaRPr lang="en-NZ" dirty="0" smtClean="0"/>
          </a:p>
          <a:p>
            <a:pPr>
              <a:buNone/>
            </a:pPr>
            <a:r>
              <a:rPr lang="en-NZ" dirty="0" smtClean="0"/>
              <a:t>Use the donate button on our website </a:t>
            </a:r>
            <a:r>
              <a:rPr lang="en-NZ" dirty="0" smtClean="0">
                <a:hlinkClick r:id="rId2"/>
              </a:rPr>
              <a:t>www.wfmucw.org</a:t>
            </a:r>
            <a:r>
              <a:rPr lang="en-NZ" dirty="0" smtClean="0"/>
              <a:t> or contact our World Treasurer </a:t>
            </a:r>
            <a:r>
              <a:rPr lang="en-NZ" dirty="0" err="1" smtClean="0"/>
              <a:t>Leu</a:t>
            </a:r>
            <a:r>
              <a:rPr lang="en-NZ" dirty="0" smtClean="0"/>
              <a:t> </a:t>
            </a:r>
            <a:r>
              <a:rPr lang="en-NZ" dirty="0" err="1" smtClean="0"/>
              <a:t>Pupulu</a:t>
            </a:r>
            <a:r>
              <a:rPr lang="en-NZ" dirty="0" smtClean="0"/>
              <a:t> </a:t>
            </a:r>
            <a:r>
              <a:rPr lang="en-NZ" dirty="0" smtClean="0">
                <a:hlinkClick r:id="rId3"/>
              </a:rPr>
              <a:t>world.treasurer@wfmucw.org</a:t>
            </a:r>
            <a:r>
              <a:rPr lang="en-NZ" dirty="0" smtClean="0"/>
              <a:t> </a:t>
            </a:r>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Pledge to Creation </a:t>
            </a:r>
            <a:endParaRPr lang="en-GB" dirty="0"/>
          </a:p>
        </p:txBody>
      </p:sp>
      <p:sp>
        <p:nvSpPr>
          <p:cNvPr id="3" name="Content Placeholder 2"/>
          <p:cNvSpPr>
            <a:spLocks noGrp="1"/>
          </p:cNvSpPr>
          <p:nvPr>
            <p:ph idx="1"/>
          </p:nvPr>
        </p:nvSpPr>
        <p:spPr/>
        <p:txBody>
          <a:bodyPr>
            <a:normAutofit/>
          </a:bodyPr>
          <a:lstStyle/>
          <a:p>
            <a:pPr>
              <a:buNone/>
            </a:pPr>
            <a:r>
              <a:rPr lang="en-GB" dirty="0" smtClean="0"/>
              <a:t>We, who know the love of the Creator through the life, death and resurrection of Jesus, the Christ, are called: </a:t>
            </a:r>
          </a:p>
          <a:p>
            <a:pPr>
              <a:buNone/>
            </a:pPr>
            <a:endParaRPr lang="en-GB" dirty="0" smtClean="0"/>
          </a:p>
          <a:p>
            <a:r>
              <a:rPr lang="en-GB" b="1" dirty="0" smtClean="0"/>
              <a:t>to honour earth as the one place in the universe which God has chosen to dwell; </a:t>
            </a:r>
          </a:p>
          <a:p>
            <a:pPr>
              <a:buNone/>
            </a:pPr>
            <a:endParaRPr lang="en-GB" dirty="0" smtClean="0"/>
          </a:p>
          <a:p>
            <a:pPr algn="r">
              <a:buNone/>
            </a:pPr>
            <a:r>
              <a:rPr lang="en-GB" sz="2400" dirty="0" smtClean="0"/>
              <a:t>1/8</a:t>
            </a:r>
            <a:endParaRPr lang="en-GB"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Pledge to Creation </a:t>
            </a:r>
            <a:endParaRPr lang="en-GB" dirty="0"/>
          </a:p>
        </p:txBody>
      </p:sp>
      <p:sp>
        <p:nvSpPr>
          <p:cNvPr id="3" name="Content Placeholder 2"/>
          <p:cNvSpPr>
            <a:spLocks noGrp="1"/>
          </p:cNvSpPr>
          <p:nvPr>
            <p:ph idx="1"/>
          </p:nvPr>
        </p:nvSpPr>
        <p:spPr/>
        <p:txBody>
          <a:bodyPr>
            <a:normAutofit/>
          </a:bodyPr>
          <a:lstStyle/>
          <a:p>
            <a:pPr>
              <a:buNone/>
            </a:pPr>
            <a:endParaRPr lang="en-GB" dirty="0" smtClean="0"/>
          </a:p>
          <a:p>
            <a:r>
              <a:rPr lang="en-GB" b="1" dirty="0" smtClean="0"/>
              <a:t>to respect creation as inter-connected living relationships held together by the power of God in the rhythm of life; </a:t>
            </a:r>
          </a:p>
          <a:p>
            <a:pPr>
              <a:buNone/>
            </a:pPr>
            <a:endParaRPr lang="en-GB" sz="2400" dirty="0" smtClean="0"/>
          </a:p>
          <a:p>
            <a:pPr algn="r">
              <a:buNone/>
            </a:pPr>
            <a:r>
              <a:rPr lang="en-GB" sz="2400" dirty="0" smtClean="0"/>
              <a:t>2/8</a:t>
            </a:r>
          </a:p>
          <a:p>
            <a:endParaRPr lang="en-GB" dirty="0" smtClean="0"/>
          </a:p>
          <a:p>
            <a:pPr>
              <a:buNone/>
            </a:pPr>
            <a:endParaRPr lang="en-GB" dirty="0" smtClean="0"/>
          </a:p>
          <a:p>
            <a:pPr>
              <a:buNone/>
            </a:pP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Pledge to Creation </a:t>
            </a:r>
            <a:endParaRPr lang="en-GB" dirty="0"/>
          </a:p>
        </p:txBody>
      </p:sp>
      <p:sp>
        <p:nvSpPr>
          <p:cNvPr id="3" name="Content Placeholder 2"/>
          <p:cNvSpPr>
            <a:spLocks noGrp="1"/>
          </p:cNvSpPr>
          <p:nvPr>
            <p:ph idx="1"/>
          </p:nvPr>
        </p:nvSpPr>
        <p:spPr/>
        <p:txBody>
          <a:bodyPr>
            <a:normAutofit/>
          </a:bodyPr>
          <a:lstStyle/>
          <a:p>
            <a:pPr>
              <a:buNone/>
            </a:pPr>
            <a:endParaRPr lang="en-GB" dirty="0" smtClean="0"/>
          </a:p>
          <a:p>
            <a:pPr>
              <a:buNone/>
            </a:pPr>
            <a:endParaRPr lang="en-GB" dirty="0" smtClean="0"/>
          </a:p>
          <a:p>
            <a:r>
              <a:rPr lang="en-GB" b="1" dirty="0" smtClean="0"/>
              <a:t>to love earth completely as God did by sending God’s only Son Jesus to reconcile all things on earth with God; </a:t>
            </a:r>
          </a:p>
          <a:p>
            <a:pPr>
              <a:buNone/>
            </a:pPr>
            <a:endParaRPr lang="en-GB" sz="2400" dirty="0" smtClean="0"/>
          </a:p>
          <a:p>
            <a:pPr algn="r">
              <a:buNone/>
            </a:pPr>
            <a:r>
              <a:rPr lang="en-GB" sz="2400" dirty="0" smtClean="0"/>
              <a:t>3/8</a:t>
            </a:r>
          </a:p>
          <a:p>
            <a:endParaRPr lang="en-GB" dirty="0" smtClean="0"/>
          </a:p>
          <a:p>
            <a:pPr>
              <a:buNone/>
            </a:pPr>
            <a:endParaRPr lang="en-GB" dirty="0" smtClean="0"/>
          </a:p>
          <a:p>
            <a:pPr>
              <a:buNone/>
            </a:pPr>
            <a:endParaRPr lang="en-GB"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Pledge to Creation </a:t>
            </a:r>
            <a:endParaRPr lang="en-GB" dirty="0"/>
          </a:p>
        </p:txBody>
      </p:sp>
      <p:sp>
        <p:nvSpPr>
          <p:cNvPr id="3" name="Content Placeholder 2"/>
          <p:cNvSpPr>
            <a:spLocks noGrp="1"/>
          </p:cNvSpPr>
          <p:nvPr>
            <p:ph idx="1"/>
          </p:nvPr>
        </p:nvSpPr>
        <p:spPr>
          <a:xfrm>
            <a:off x="609600" y="1600200"/>
            <a:ext cx="10972800" cy="4781128"/>
          </a:xfrm>
        </p:spPr>
        <p:txBody>
          <a:bodyPr>
            <a:normAutofit/>
          </a:bodyPr>
          <a:lstStyle/>
          <a:p>
            <a:endParaRPr lang="en-GB" dirty="0" smtClean="0"/>
          </a:p>
          <a:p>
            <a:endParaRPr lang="en-GB" dirty="0" smtClean="0"/>
          </a:p>
          <a:p>
            <a:pPr>
              <a:buNone/>
            </a:pPr>
            <a:endParaRPr lang="en-GB" dirty="0" smtClean="0"/>
          </a:p>
          <a:p>
            <a:pPr>
              <a:buNone/>
            </a:pPr>
            <a:endParaRPr lang="en-GB" dirty="0" smtClean="0"/>
          </a:p>
          <a:p>
            <a:r>
              <a:rPr lang="en-GB" b="1" dirty="0" smtClean="0"/>
              <a:t>to oppose those powers which plunder the limited resources of this planet for profit and take food from the poor to feed the greed of the rich; </a:t>
            </a:r>
          </a:p>
          <a:p>
            <a:pPr>
              <a:buNone/>
            </a:pPr>
            <a:endParaRPr lang="en-GB" sz="4700" dirty="0" smtClean="0"/>
          </a:p>
          <a:p>
            <a:pPr algn="r">
              <a:buNone/>
            </a:pPr>
            <a:r>
              <a:rPr lang="en-GB" sz="2400" dirty="0" smtClean="0"/>
              <a:t>4/8</a:t>
            </a:r>
            <a:endParaRPr lang="en-GB" sz="2500" dirty="0" smtClean="0"/>
          </a:p>
          <a:p>
            <a:pPr>
              <a:buNone/>
            </a:pPr>
            <a:endParaRPr lang="en-GB" dirty="0" smtClean="0"/>
          </a:p>
          <a:p>
            <a:pPr>
              <a:buNone/>
            </a:pPr>
            <a:endParaRPr lang="en-GB" dirty="0" smtClean="0"/>
          </a:p>
          <a:p>
            <a:endParaRPr lang="en-GB" dirty="0" smtClean="0"/>
          </a:p>
          <a:p>
            <a:pPr>
              <a:buNone/>
            </a:pPr>
            <a:endParaRPr lang="en-GB" dirty="0" smtClean="0"/>
          </a:p>
          <a:p>
            <a:pPr>
              <a:buNone/>
            </a:pPr>
            <a:endParaRPr lang="en-GB"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Pledge to Creation </a:t>
            </a:r>
            <a:endParaRPr lang="en-GB" dirty="0"/>
          </a:p>
        </p:txBody>
      </p:sp>
      <p:sp>
        <p:nvSpPr>
          <p:cNvPr id="3" name="Content Placeholder 2"/>
          <p:cNvSpPr>
            <a:spLocks noGrp="1"/>
          </p:cNvSpPr>
          <p:nvPr>
            <p:ph idx="1"/>
          </p:nvPr>
        </p:nvSpPr>
        <p:spPr>
          <a:xfrm>
            <a:off x="609600" y="1600200"/>
            <a:ext cx="10972800" cy="4781128"/>
          </a:xfrm>
        </p:spPr>
        <p:txBody>
          <a:bodyPr>
            <a:normAutofit/>
          </a:bodyPr>
          <a:lstStyle/>
          <a:p>
            <a:pPr>
              <a:buNone/>
            </a:pPr>
            <a:endParaRPr lang="en-GB" sz="4700" dirty="0" smtClean="0"/>
          </a:p>
          <a:p>
            <a:pPr>
              <a:buNone/>
            </a:pPr>
            <a:endParaRPr lang="en-GB" sz="4700" dirty="0" smtClean="0"/>
          </a:p>
          <a:p>
            <a:r>
              <a:rPr lang="en-GB" b="1" dirty="0" smtClean="0"/>
              <a:t>to suffer with our weakening earth as we listen to the cries of pain from its forests, its rivers, its farmlands, its oceans and its atmosphere struggling against the forces of death; </a:t>
            </a:r>
          </a:p>
          <a:p>
            <a:pPr algn="r">
              <a:buNone/>
            </a:pPr>
            <a:r>
              <a:rPr lang="en-GB" sz="2400" dirty="0" smtClean="0"/>
              <a:t>5/8</a:t>
            </a:r>
            <a:endParaRPr lang="en-GB" sz="2500" dirty="0" smtClean="0"/>
          </a:p>
          <a:p>
            <a:pPr>
              <a:buNone/>
            </a:pPr>
            <a:endParaRPr lang="en-GB" dirty="0" smtClean="0"/>
          </a:p>
          <a:p>
            <a:pPr>
              <a:buNone/>
            </a:pPr>
            <a:endParaRPr lang="en-GB" dirty="0" smtClean="0"/>
          </a:p>
          <a:p>
            <a:endParaRPr lang="en-GB" dirty="0" smtClean="0"/>
          </a:p>
          <a:p>
            <a:pPr>
              <a:buNone/>
            </a:pPr>
            <a:endParaRPr lang="en-GB" dirty="0" smtClean="0"/>
          </a:p>
          <a:p>
            <a:pPr>
              <a:buNone/>
            </a:pPr>
            <a:endParaRPr lang="en-GB"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Pledge to Creation </a:t>
            </a:r>
            <a:endParaRPr lang="en-GB" dirty="0"/>
          </a:p>
        </p:txBody>
      </p:sp>
      <p:sp>
        <p:nvSpPr>
          <p:cNvPr id="3" name="Content Placeholder 2"/>
          <p:cNvSpPr>
            <a:spLocks noGrp="1"/>
          </p:cNvSpPr>
          <p:nvPr>
            <p:ph idx="1"/>
          </p:nvPr>
        </p:nvSpPr>
        <p:spPr>
          <a:xfrm>
            <a:off x="609600" y="1600200"/>
            <a:ext cx="10972800" cy="4853136"/>
          </a:xfrm>
        </p:spPr>
        <p:txBody>
          <a:bodyPr>
            <a:normAutofit/>
          </a:bodyPr>
          <a:lstStyle/>
          <a:p>
            <a:endParaRPr lang="en-GB" b="1" dirty="0" smtClean="0"/>
          </a:p>
          <a:p>
            <a:endParaRPr lang="en-GB" b="1" dirty="0" smtClean="0"/>
          </a:p>
          <a:p>
            <a:endParaRPr lang="en-GB" b="1" dirty="0" smtClean="0"/>
          </a:p>
          <a:p>
            <a:r>
              <a:rPr lang="en-GB" b="1" dirty="0" smtClean="0"/>
              <a:t>to celebrate the hope of the earth as it resists the poisons that threaten its life, the pollution that denigrates its goodness, and recovers from nuclear explosions and deforestation; </a:t>
            </a:r>
          </a:p>
          <a:p>
            <a:pPr>
              <a:buNone/>
            </a:pPr>
            <a:endParaRPr lang="en-GB" sz="4700" dirty="0" smtClean="0"/>
          </a:p>
          <a:p>
            <a:pPr>
              <a:buNone/>
            </a:pPr>
            <a:endParaRPr lang="en-GB" sz="4700" dirty="0" smtClean="0"/>
          </a:p>
          <a:p>
            <a:pPr algn="r">
              <a:buNone/>
            </a:pPr>
            <a:r>
              <a:rPr lang="en-GB" sz="2400" dirty="0" smtClean="0"/>
              <a:t>6/8</a:t>
            </a:r>
            <a:endParaRPr lang="en-GB" dirty="0" smtClean="0"/>
          </a:p>
          <a:p>
            <a:endParaRPr lang="en-GB" dirty="0" smtClean="0"/>
          </a:p>
          <a:p>
            <a:pPr>
              <a:buNone/>
            </a:pPr>
            <a:endParaRPr lang="en-GB" dirty="0" smtClean="0"/>
          </a:p>
          <a:p>
            <a:pPr>
              <a:buNone/>
            </a:pPr>
            <a:endParaRPr lang="en-GB"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Pledge to Creation </a:t>
            </a:r>
            <a:endParaRPr lang="en-GB" dirty="0"/>
          </a:p>
        </p:txBody>
      </p:sp>
      <p:sp>
        <p:nvSpPr>
          <p:cNvPr id="3" name="Content Placeholder 2"/>
          <p:cNvSpPr>
            <a:spLocks noGrp="1"/>
          </p:cNvSpPr>
          <p:nvPr>
            <p:ph idx="1"/>
          </p:nvPr>
        </p:nvSpPr>
        <p:spPr>
          <a:xfrm>
            <a:off x="609600" y="1600200"/>
            <a:ext cx="10972800" cy="4853136"/>
          </a:xfrm>
        </p:spPr>
        <p:txBody>
          <a:bodyPr>
            <a:normAutofit/>
          </a:bodyPr>
          <a:lstStyle/>
          <a:p>
            <a:pPr>
              <a:buNone/>
            </a:pPr>
            <a:endParaRPr lang="en-GB" sz="4700" dirty="0" smtClean="0"/>
          </a:p>
          <a:p>
            <a:r>
              <a:rPr lang="en-GB" b="1" dirty="0" smtClean="0"/>
              <a:t>to care for the earth as a family cares for each member – not dominating or merely using as objects – but respected because all parts are beloved creations of God. </a:t>
            </a:r>
          </a:p>
          <a:p>
            <a:pPr>
              <a:buNone/>
            </a:pPr>
            <a:endParaRPr lang="en-GB" sz="4700" dirty="0" smtClean="0"/>
          </a:p>
          <a:p>
            <a:pPr algn="r">
              <a:buNone/>
            </a:pPr>
            <a:r>
              <a:rPr lang="en-GB" sz="2400" dirty="0" smtClean="0"/>
              <a:t>7/8</a:t>
            </a:r>
            <a:endParaRPr lang="en-GB" dirty="0" smtClean="0"/>
          </a:p>
          <a:p>
            <a:endParaRPr lang="en-GB" dirty="0" smtClean="0"/>
          </a:p>
          <a:p>
            <a:pPr>
              <a:buNone/>
            </a:pPr>
            <a:endParaRPr lang="en-GB" dirty="0" smtClean="0"/>
          </a:p>
          <a:p>
            <a:pPr>
              <a:buNone/>
            </a:pP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Revelation 22:1-5 </a:t>
            </a:r>
            <a:br>
              <a:rPr lang="en-GB" b="1" dirty="0" smtClean="0"/>
            </a:br>
            <a:r>
              <a:rPr lang="en-GB" b="1" dirty="0" smtClean="0"/>
              <a:t>Eden Restored</a:t>
            </a:r>
            <a:endParaRPr lang="en-GB" dirty="0"/>
          </a:p>
        </p:txBody>
      </p:sp>
      <p:sp>
        <p:nvSpPr>
          <p:cNvPr id="3" name="Content Placeholder 2"/>
          <p:cNvSpPr>
            <a:spLocks noGrp="1"/>
          </p:cNvSpPr>
          <p:nvPr>
            <p:ph idx="1"/>
          </p:nvPr>
        </p:nvSpPr>
        <p:spPr/>
        <p:txBody>
          <a:bodyPr/>
          <a:lstStyle/>
          <a:p>
            <a:pPr marL="342891" indent="-342891">
              <a:lnSpc>
                <a:spcPct val="120000"/>
              </a:lnSpc>
              <a:spcBef>
                <a:spcPct val="20000"/>
              </a:spcBef>
              <a:buNone/>
            </a:pPr>
            <a:r>
              <a:rPr lang="en-GB" sz="2900" b="1" dirty="0" smtClean="0">
                <a:solidFill>
                  <a:prstClr val="black"/>
                </a:solidFill>
                <a:latin typeface="Calibri"/>
              </a:rPr>
              <a:t>22 </a:t>
            </a:r>
            <a:r>
              <a:rPr lang="en-GB" sz="2900" dirty="0" smtClean="0">
                <a:solidFill>
                  <a:prstClr val="black"/>
                </a:solidFill>
                <a:latin typeface="Calibri"/>
              </a:rPr>
              <a:t>Then the angel showed me the river of the water of life, as clear as crystal, flowing from the throne of God and of the Lamb </a:t>
            </a:r>
            <a:r>
              <a:rPr lang="en-GB" sz="2900" b="1" baseline="30000" dirty="0" smtClean="0">
                <a:solidFill>
                  <a:prstClr val="black"/>
                </a:solidFill>
                <a:latin typeface="Calibri"/>
              </a:rPr>
              <a:t>2 </a:t>
            </a:r>
            <a:r>
              <a:rPr lang="en-GB" sz="2900" dirty="0" smtClean="0">
                <a:solidFill>
                  <a:prstClr val="black"/>
                </a:solidFill>
                <a:latin typeface="Calibri"/>
              </a:rPr>
              <a:t>down the middle of the great street of the city. On each side of the river stood the tree of life, bearing twelve crops of fruit, yielding its fruit every month. And the leaves of the tree are for the healing of the nations. </a:t>
            </a:r>
          </a:p>
          <a:p>
            <a:pPr marL="342891" indent="-342891" algn="r">
              <a:lnSpc>
                <a:spcPct val="100000"/>
              </a:lnSpc>
              <a:spcBef>
                <a:spcPct val="20000"/>
              </a:spcBef>
              <a:buNone/>
            </a:pPr>
            <a:r>
              <a:rPr lang="en-GB" sz="1300" dirty="0" smtClean="0">
                <a:solidFill>
                  <a:prstClr val="black"/>
                </a:solidFill>
                <a:latin typeface="Calibri"/>
              </a:rPr>
              <a:t>1/2</a:t>
            </a:r>
          </a:p>
          <a:p>
            <a:pPr>
              <a:buNone/>
            </a:pPr>
            <a:endParaRPr lang="en-GB"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Pledge to Creation </a:t>
            </a:r>
            <a:endParaRPr lang="en-GB" dirty="0"/>
          </a:p>
        </p:txBody>
      </p:sp>
      <p:sp>
        <p:nvSpPr>
          <p:cNvPr id="3" name="Content Placeholder 2"/>
          <p:cNvSpPr>
            <a:spLocks noGrp="1"/>
          </p:cNvSpPr>
          <p:nvPr>
            <p:ph idx="1"/>
          </p:nvPr>
        </p:nvSpPr>
        <p:spPr/>
        <p:txBody>
          <a:bodyPr>
            <a:normAutofit/>
          </a:bodyPr>
          <a:lstStyle/>
          <a:p>
            <a:pPr>
              <a:buNone/>
            </a:pPr>
            <a:r>
              <a:rPr lang="en-GB" dirty="0" smtClean="0"/>
              <a:t> </a:t>
            </a:r>
          </a:p>
          <a:p>
            <a:endParaRPr lang="en-GB" dirty="0" smtClean="0"/>
          </a:p>
          <a:p>
            <a:endParaRPr lang="en-GB" dirty="0" smtClean="0"/>
          </a:p>
          <a:p>
            <a:r>
              <a:rPr lang="en-GB" b="1" dirty="0" smtClean="0"/>
              <a:t>And to all this we say a resounding YES! </a:t>
            </a:r>
          </a:p>
          <a:p>
            <a:pPr>
              <a:buNone/>
            </a:pPr>
            <a:endParaRPr lang="en-GB" dirty="0" smtClean="0"/>
          </a:p>
          <a:p>
            <a:pPr>
              <a:buNone/>
            </a:pPr>
            <a:endParaRPr lang="en-GB" dirty="0" smtClean="0"/>
          </a:p>
          <a:p>
            <a:pPr algn="r">
              <a:buNone/>
            </a:pPr>
            <a:r>
              <a:rPr lang="en-GB" sz="2400" dirty="0" smtClean="0"/>
              <a:t>8/8</a:t>
            </a:r>
          </a:p>
          <a:p>
            <a:pPr>
              <a:buNone/>
            </a:pPr>
            <a:endParaRPr lang="en-GB" dirty="0" smtClean="0"/>
          </a:p>
          <a:p>
            <a:endParaRPr lang="en-GB" dirty="0" smtClean="0"/>
          </a:p>
          <a:p>
            <a:pPr>
              <a:buNone/>
            </a:pPr>
            <a:endParaRPr lang="en-GB" dirty="0" smtClean="0"/>
          </a:p>
          <a:p>
            <a:pPr>
              <a:buNone/>
            </a:pPr>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Blessing</a:t>
            </a:r>
            <a:endParaRPr lang="en-GB" dirty="0"/>
          </a:p>
        </p:txBody>
      </p:sp>
      <p:sp>
        <p:nvSpPr>
          <p:cNvPr id="3" name="Content Placeholder 2"/>
          <p:cNvSpPr>
            <a:spLocks noGrp="1"/>
          </p:cNvSpPr>
          <p:nvPr>
            <p:ph idx="1"/>
          </p:nvPr>
        </p:nvSpPr>
        <p:spPr/>
        <p:txBody>
          <a:bodyPr/>
          <a:lstStyle/>
          <a:p>
            <a:pPr>
              <a:buNone/>
            </a:pPr>
            <a:r>
              <a:rPr lang="en-GB" dirty="0" smtClean="0"/>
              <a:t>“The Lord bless you and keep you;</a:t>
            </a:r>
            <a:br>
              <a:rPr lang="en-GB" dirty="0" smtClean="0"/>
            </a:br>
            <a:r>
              <a:rPr lang="en-GB" dirty="0" smtClean="0"/>
              <a:t>the Lord make His face to shine upon you </a:t>
            </a:r>
          </a:p>
          <a:p>
            <a:pPr>
              <a:buNone/>
            </a:pPr>
            <a:r>
              <a:rPr lang="en-GB" dirty="0" smtClean="0"/>
              <a:t>and be gracious to you;</a:t>
            </a:r>
            <a:br>
              <a:rPr lang="en-GB" dirty="0" smtClean="0"/>
            </a:br>
            <a:r>
              <a:rPr lang="en-GB" dirty="0" smtClean="0"/>
              <a:t>the Lord turn his face towards you</a:t>
            </a:r>
            <a:br>
              <a:rPr lang="en-GB" dirty="0" smtClean="0"/>
            </a:br>
            <a:r>
              <a:rPr lang="en-GB" dirty="0" smtClean="0"/>
              <a:t>and give you peace.”  </a:t>
            </a:r>
          </a:p>
          <a:p>
            <a:pPr>
              <a:buNone/>
            </a:pPr>
            <a:r>
              <a:rPr lang="en-GB" i="1" dirty="0" smtClean="0"/>
              <a:t>Numbers 6: 24-26</a:t>
            </a:r>
            <a:endParaRPr lang="en-GB" dirty="0" smtClean="0"/>
          </a:p>
          <a:p>
            <a:pPr>
              <a:buNone/>
            </a:pPr>
            <a:endParaRPr lang="en-GB"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Thanks and Acknowledgements </a:t>
            </a:r>
            <a:endParaRPr lang="en-GB" dirty="0"/>
          </a:p>
        </p:txBody>
      </p:sp>
      <p:sp>
        <p:nvSpPr>
          <p:cNvPr id="3" name="Content Placeholder 2"/>
          <p:cNvSpPr>
            <a:spLocks noGrp="1"/>
          </p:cNvSpPr>
          <p:nvPr>
            <p:ph idx="1"/>
          </p:nvPr>
        </p:nvSpPr>
        <p:spPr/>
        <p:txBody>
          <a:bodyPr>
            <a:normAutofit fontScale="92500" lnSpcReduction="20000"/>
          </a:bodyPr>
          <a:lstStyle/>
          <a:p>
            <a:pPr>
              <a:buNone/>
            </a:pPr>
            <a:r>
              <a:rPr lang="en-GB" dirty="0" smtClean="0"/>
              <a:t>With grateful thanks to our speakers:</a:t>
            </a:r>
          </a:p>
          <a:p>
            <a:r>
              <a:rPr lang="en-GB" dirty="0" smtClean="0"/>
              <a:t>Jo </a:t>
            </a:r>
            <a:r>
              <a:rPr lang="en-GB" dirty="0" err="1" smtClean="0"/>
              <a:t>Swinney</a:t>
            </a:r>
            <a:r>
              <a:rPr lang="en-GB" dirty="0" smtClean="0"/>
              <a:t>, Director of Communications, A Rocha International</a:t>
            </a:r>
          </a:p>
          <a:p>
            <a:r>
              <a:rPr lang="en-GB" dirty="0" smtClean="0"/>
              <a:t>Liz Lee, Climate Justice Lead, United Methodist Women</a:t>
            </a:r>
          </a:p>
          <a:p>
            <a:r>
              <a:rPr lang="en-GB" dirty="0" smtClean="0"/>
              <a:t>Climate ambassadors Mollie, Irene, Jessica and </a:t>
            </a:r>
            <a:r>
              <a:rPr lang="en-GB" dirty="0" err="1" smtClean="0"/>
              <a:t>Maima</a:t>
            </a:r>
            <a:r>
              <a:rPr lang="en-GB" dirty="0" smtClean="0"/>
              <a:t> </a:t>
            </a:r>
          </a:p>
          <a:p>
            <a:r>
              <a:rPr lang="en-GB" dirty="0" smtClean="0"/>
              <a:t>Hilary Evans, former President of Methodist Women in Britain</a:t>
            </a:r>
          </a:p>
          <a:p>
            <a:r>
              <a:rPr lang="en-GB" dirty="0" err="1" smtClean="0"/>
              <a:t>Romsey</a:t>
            </a:r>
            <a:r>
              <a:rPr lang="en-GB" dirty="0" smtClean="0"/>
              <a:t> Methodist Church ECO church gold award winners</a:t>
            </a:r>
          </a:p>
          <a:p>
            <a:r>
              <a:rPr lang="en-GB" dirty="0" smtClean="0"/>
              <a:t>Members of the World Executive of the WFMUCW</a:t>
            </a:r>
          </a:p>
          <a:p>
            <a:r>
              <a:rPr lang="en-GB" dirty="0" smtClean="0"/>
              <a:t>Rachel Allison and other Helen Kim Memorial Scholars</a:t>
            </a:r>
          </a:p>
          <a:p>
            <a:r>
              <a:rPr lang="en-GB" dirty="0" smtClean="0"/>
              <a:t>Our amazing team of translators</a:t>
            </a:r>
          </a:p>
          <a:p>
            <a:r>
              <a:rPr lang="en-GB" dirty="0" smtClean="0"/>
              <a:t>Russell, Pete and James at P H Productions for their technical ability and support. </a:t>
            </a:r>
            <a:endParaRPr lang="en-GB"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Hymns and prayers day two</a:t>
            </a:r>
            <a:br>
              <a:rPr lang="en-GB" dirty="0" smtClean="0"/>
            </a:br>
            <a:r>
              <a:rPr lang="en-GB" sz="2800" dirty="0" smtClean="0"/>
              <a:t>CCLI licence #705701</a:t>
            </a:r>
            <a:endParaRPr lang="en-GB" sz="2800" dirty="0"/>
          </a:p>
        </p:txBody>
      </p:sp>
      <p:sp>
        <p:nvSpPr>
          <p:cNvPr id="3" name="Content Placeholder 2"/>
          <p:cNvSpPr>
            <a:spLocks noGrp="1"/>
          </p:cNvSpPr>
          <p:nvPr>
            <p:ph idx="1"/>
          </p:nvPr>
        </p:nvSpPr>
        <p:spPr/>
        <p:txBody>
          <a:bodyPr>
            <a:normAutofit fontScale="70000" lnSpcReduction="20000"/>
          </a:bodyPr>
          <a:lstStyle/>
          <a:p>
            <a:r>
              <a:rPr lang="en-GB" dirty="0" err="1" smtClean="0"/>
              <a:t>StF</a:t>
            </a:r>
            <a:r>
              <a:rPr lang="en-GB" dirty="0" smtClean="0"/>
              <a:t> 27 </a:t>
            </a:r>
            <a:r>
              <a:rPr lang="en-GB" dirty="0" err="1" smtClean="0"/>
              <a:t>Jesu</a:t>
            </a:r>
            <a:r>
              <a:rPr lang="en-GB" dirty="0" smtClean="0"/>
              <a:t> </a:t>
            </a:r>
            <a:r>
              <a:rPr lang="en-GB" dirty="0" err="1" smtClean="0"/>
              <a:t>Tawa</a:t>
            </a:r>
            <a:r>
              <a:rPr lang="en-GB" dirty="0" smtClean="0"/>
              <a:t> </a:t>
            </a:r>
            <a:r>
              <a:rPr lang="en-GB" dirty="0" err="1" smtClean="0"/>
              <a:t>Pano</a:t>
            </a:r>
            <a:r>
              <a:rPr lang="en-GB" dirty="0" smtClean="0"/>
              <a:t>  sung by </a:t>
            </a:r>
            <a:r>
              <a:rPr lang="en-GB" dirty="0" err="1" smtClean="0"/>
              <a:t>Sipiwe</a:t>
            </a:r>
            <a:r>
              <a:rPr lang="en-GB" dirty="0" smtClean="0"/>
              <a:t> </a:t>
            </a:r>
            <a:r>
              <a:rPr lang="en-GB" dirty="0" err="1" smtClean="0"/>
              <a:t>Chisvo</a:t>
            </a:r>
            <a:r>
              <a:rPr lang="en-GB" dirty="0" smtClean="0"/>
              <a:t>, Patricia </a:t>
            </a:r>
            <a:r>
              <a:rPr lang="en-GB" dirty="0" err="1" smtClean="0"/>
              <a:t>Mapani</a:t>
            </a:r>
            <a:r>
              <a:rPr lang="en-GB" dirty="0" smtClean="0"/>
              <a:t> and Rebecca </a:t>
            </a:r>
            <a:r>
              <a:rPr lang="en-GB" dirty="0" err="1" smtClean="0"/>
              <a:t>Matongo</a:t>
            </a:r>
            <a:r>
              <a:rPr lang="en-GB" dirty="0" smtClean="0"/>
              <a:t>. Words and Music: Patrick </a:t>
            </a:r>
            <a:r>
              <a:rPr lang="en-GB" dirty="0" err="1" smtClean="0"/>
              <a:t>Matsikenyiri</a:t>
            </a:r>
            <a:r>
              <a:rPr lang="en-GB" dirty="0" smtClean="0"/>
              <a:t> ©1990, 1996 administered by General Board of Global Ministries, t/a </a:t>
            </a:r>
            <a:r>
              <a:rPr lang="en-GB" dirty="0" err="1" smtClean="0"/>
              <a:t>GBGMusik</a:t>
            </a:r>
            <a:r>
              <a:rPr lang="en-GB" dirty="0" smtClean="0"/>
              <a:t>, Atlanta, GA, USA. Permission granted for use.</a:t>
            </a:r>
            <a:r>
              <a:rPr lang="en-GB" b="1" dirty="0" smtClean="0"/>
              <a:t> </a:t>
            </a:r>
            <a:endParaRPr lang="en-GB" dirty="0" smtClean="0"/>
          </a:p>
          <a:p>
            <a:r>
              <a:rPr lang="en-GB" dirty="0" err="1" smtClean="0"/>
              <a:t>StF</a:t>
            </a:r>
            <a:r>
              <a:rPr lang="en-GB" dirty="0" smtClean="0"/>
              <a:t> 82 O Lord my God (How Great thou art) Methodist Central Hall Westminster (MCHW) UK </a:t>
            </a:r>
          </a:p>
          <a:p>
            <a:r>
              <a:rPr lang="en-GB" dirty="0" err="1" smtClean="0"/>
              <a:t>StF</a:t>
            </a:r>
            <a:r>
              <a:rPr lang="en-GB" dirty="0" smtClean="0"/>
              <a:t> 727 God in his love for us lent us this planet ‘Voices and musicians of North Shields and Whitley Bay Methodist Circuit’ </a:t>
            </a:r>
          </a:p>
          <a:p>
            <a:r>
              <a:rPr lang="en-GB" dirty="0" err="1" smtClean="0"/>
              <a:t>StF</a:t>
            </a:r>
            <a:r>
              <a:rPr lang="en-GB" dirty="0" smtClean="0"/>
              <a:t> 663 I the Lord of Sea and Sky soloist David </a:t>
            </a:r>
            <a:r>
              <a:rPr lang="en-GB" dirty="0" err="1" smtClean="0"/>
              <a:t>Quah</a:t>
            </a:r>
            <a:r>
              <a:rPr lang="en-GB" dirty="0" smtClean="0"/>
              <a:t> Hong Kong. Words and music by Daniel L </a:t>
            </a:r>
            <a:r>
              <a:rPr lang="en-GB" dirty="0" err="1" smtClean="0"/>
              <a:t>Schutte</a:t>
            </a:r>
            <a:r>
              <a:rPr lang="en-GB" dirty="0" smtClean="0"/>
              <a:t>, copyright OCP Publications, Portland, Oregon , USA. </a:t>
            </a:r>
          </a:p>
          <a:p>
            <a:r>
              <a:rPr lang="en-GB" dirty="0" err="1" smtClean="0"/>
              <a:t>StF</a:t>
            </a:r>
            <a:r>
              <a:rPr lang="en-GB" dirty="0" smtClean="0"/>
              <a:t> 51 Great is thy faithfulness’, MCHW</a:t>
            </a:r>
          </a:p>
          <a:p>
            <a:endParaRPr lang="en-GB" dirty="0" smtClean="0"/>
          </a:p>
          <a:p>
            <a:r>
              <a:rPr lang="en-GB" dirty="0" smtClean="0"/>
              <a:t>Prayers written by members of Methodist Women in Britain </a:t>
            </a:r>
            <a:r>
              <a:rPr lang="en-GB" dirty="0" smtClean="0">
                <a:hlinkClick r:id="rId2"/>
              </a:rPr>
              <a:t>www.mwib.org.uk</a:t>
            </a:r>
            <a:r>
              <a:rPr lang="en-GB" dirty="0" smtClean="0"/>
              <a:t> </a:t>
            </a:r>
          </a:p>
          <a:p>
            <a:r>
              <a:rPr lang="en-GB" dirty="0" smtClean="0"/>
              <a:t>Pledge for Creation can be found on our website in Study day program 2017 </a:t>
            </a:r>
          </a:p>
          <a:p>
            <a:pPr>
              <a:buNone/>
            </a:pPr>
            <a:r>
              <a:rPr lang="en-GB" dirty="0" smtClean="0"/>
              <a:t> </a:t>
            </a:r>
            <a:endParaRPr lang="en-GB"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Videos from other sources</a:t>
            </a:r>
            <a:br>
              <a:rPr lang="en-GB" dirty="0" smtClean="0"/>
            </a:br>
            <a:r>
              <a:rPr lang="en-GB" sz="2800" dirty="0" smtClean="0"/>
              <a:t>used with permission</a:t>
            </a:r>
            <a:endParaRPr lang="en-GB" sz="2800" dirty="0"/>
          </a:p>
        </p:txBody>
      </p:sp>
      <p:sp>
        <p:nvSpPr>
          <p:cNvPr id="3" name="Content Placeholder 2"/>
          <p:cNvSpPr>
            <a:spLocks noGrp="1"/>
          </p:cNvSpPr>
          <p:nvPr>
            <p:ph idx="1"/>
          </p:nvPr>
        </p:nvSpPr>
        <p:spPr/>
        <p:txBody>
          <a:bodyPr>
            <a:normAutofit fontScale="92500"/>
          </a:bodyPr>
          <a:lstStyle/>
          <a:p>
            <a:pPr>
              <a:buNone/>
            </a:pPr>
            <a:endParaRPr lang="en-GB" dirty="0" smtClean="0"/>
          </a:p>
          <a:p>
            <a:r>
              <a:rPr lang="en-GB" dirty="0" smtClean="0"/>
              <a:t>Psalm 65 A Rocha </a:t>
            </a:r>
          </a:p>
          <a:p>
            <a:r>
              <a:rPr lang="en-US" dirty="0" smtClean="0"/>
              <a:t>Reforestation in Peru A Rocha </a:t>
            </a:r>
            <a:endParaRPr lang="en-GB" dirty="0" smtClean="0"/>
          </a:p>
          <a:p>
            <a:r>
              <a:rPr lang="en-GB" dirty="0" smtClean="0"/>
              <a:t>Fiji - Rising sea levels/forced migration </a:t>
            </a:r>
            <a:r>
              <a:rPr lang="en-GB" dirty="0" err="1" smtClean="0"/>
              <a:t>Maima</a:t>
            </a:r>
            <a:r>
              <a:rPr lang="en-GB" dirty="0" smtClean="0"/>
              <a:t> Climate Justice for All</a:t>
            </a:r>
          </a:p>
          <a:p>
            <a:r>
              <a:rPr lang="en-GB" dirty="0" smtClean="0"/>
              <a:t>A prayer for the </a:t>
            </a:r>
            <a:r>
              <a:rPr lang="en-GB" dirty="0" err="1" smtClean="0"/>
              <a:t>Moana</a:t>
            </a:r>
            <a:r>
              <a:rPr lang="en-GB" dirty="0" smtClean="0"/>
              <a:t> (Ocean) written and read by The Most Reverend Archbishop Winston </a:t>
            </a:r>
            <a:r>
              <a:rPr lang="en-GB" dirty="0" err="1" smtClean="0"/>
              <a:t>Halapua</a:t>
            </a:r>
            <a:r>
              <a:rPr lang="en-GB" dirty="0" smtClean="0"/>
              <a:t> of the Diocese of Polynesia, Anglican Church of </a:t>
            </a:r>
            <a:r>
              <a:rPr lang="en-GB" dirty="0" err="1" smtClean="0"/>
              <a:t>Aotearoa</a:t>
            </a:r>
            <a:r>
              <a:rPr lang="en-GB" dirty="0" smtClean="0"/>
              <a:t> / New Zealand and produced by Rev. James </a:t>
            </a:r>
            <a:r>
              <a:rPr lang="en-GB" dirty="0" err="1" smtClean="0"/>
              <a:t>Bhagwan</a:t>
            </a:r>
            <a:r>
              <a:rPr lang="en-GB" dirty="0" smtClean="0"/>
              <a:t>, Secretary for Communication and Overseas Mission of the Methodist Church in Fiji and Chaplain/Trustee of the Traditional Voyaging Canoe the </a:t>
            </a:r>
            <a:r>
              <a:rPr lang="en-GB" dirty="0" err="1" smtClean="0"/>
              <a:t>Uto</a:t>
            </a:r>
            <a:r>
              <a:rPr lang="en-GB" dirty="0" smtClean="0"/>
              <a:t> Ni </a:t>
            </a:r>
            <a:r>
              <a:rPr lang="en-GB" dirty="0" err="1" smtClean="0"/>
              <a:t>Yalo</a:t>
            </a:r>
            <a:r>
              <a:rPr lang="en-GB" dirty="0" smtClean="0"/>
              <a:t>.</a:t>
            </a:r>
          </a:p>
          <a:p>
            <a:endParaRPr lang="en-GB" dirty="0" smtClean="0"/>
          </a:p>
          <a:p>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342891" indent="-342891">
              <a:lnSpc>
                <a:spcPct val="100000"/>
              </a:lnSpc>
              <a:spcBef>
                <a:spcPct val="20000"/>
              </a:spcBef>
              <a:buNone/>
            </a:pPr>
            <a:r>
              <a:rPr lang="en-GB" sz="3100" b="1" baseline="30000" dirty="0" smtClean="0">
                <a:solidFill>
                  <a:prstClr val="black"/>
                </a:solidFill>
                <a:latin typeface="Calibri"/>
              </a:rPr>
              <a:t>3 </a:t>
            </a:r>
            <a:r>
              <a:rPr lang="en-GB" sz="3100" dirty="0" smtClean="0">
                <a:solidFill>
                  <a:prstClr val="black"/>
                </a:solidFill>
                <a:latin typeface="Calibri"/>
              </a:rPr>
              <a:t>No longer will there be any curse. The throne of God and of the Lamb will be in the city, and his servants will serve him. </a:t>
            </a:r>
            <a:r>
              <a:rPr lang="en-GB" sz="3100" b="1" baseline="30000" dirty="0" smtClean="0">
                <a:solidFill>
                  <a:prstClr val="black"/>
                </a:solidFill>
                <a:latin typeface="Calibri"/>
              </a:rPr>
              <a:t>4 </a:t>
            </a:r>
            <a:r>
              <a:rPr lang="en-GB" sz="3100" dirty="0" smtClean="0">
                <a:solidFill>
                  <a:prstClr val="black"/>
                </a:solidFill>
                <a:latin typeface="Calibri"/>
              </a:rPr>
              <a:t>They will see his face, and his name will be on their foreheads. </a:t>
            </a:r>
            <a:r>
              <a:rPr lang="en-GB" sz="3100" b="1" baseline="30000" dirty="0" smtClean="0">
                <a:solidFill>
                  <a:prstClr val="black"/>
                </a:solidFill>
                <a:latin typeface="Calibri"/>
              </a:rPr>
              <a:t>5 </a:t>
            </a:r>
            <a:r>
              <a:rPr lang="en-GB" sz="3100" dirty="0" smtClean="0">
                <a:solidFill>
                  <a:prstClr val="black"/>
                </a:solidFill>
                <a:latin typeface="Calibri"/>
              </a:rPr>
              <a:t>There will be no more night. They will not need the light of a lamp or the light of the sun, for the Lord God will give them light. And they will reign for ever and ever.</a:t>
            </a:r>
          </a:p>
          <a:p>
            <a:pPr marL="342891" indent="-342891" algn="r">
              <a:lnSpc>
                <a:spcPct val="100000"/>
              </a:lnSpc>
              <a:spcBef>
                <a:spcPct val="20000"/>
              </a:spcBef>
              <a:buNone/>
            </a:pPr>
            <a:r>
              <a:rPr lang="en-GB" sz="1700" dirty="0" smtClean="0">
                <a:solidFill>
                  <a:prstClr val="black"/>
                </a:solidFill>
                <a:latin typeface="Calibri"/>
              </a:rPr>
              <a:t>2/2</a:t>
            </a:r>
          </a:p>
          <a:p>
            <a:pPr marL="342891" indent="-342891">
              <a:lnSpc>
                <a:spcPct val="100000"/>
              </a:lnSpc>
              <a:spcBef>
                <a:spcPct val="20000"/>
              </a:spcBef>
              <a:buNone/>
            </a:pPr>
            <a:endParaRPr lang="en-GB" sz="3100" dirty="0" smtClean="0">
              <a:solidFill>
                <a:prstClr val="black"/>
              </a:solidFill>
              <a:latin typeface="Calibri"/>
            </a:endParaRPr>
          </a:p>
          <a:p>
            <a:pPr marL="342891" indent="-342891" algn="r">
              <a:lnSpc>
                <a:spcPct val="100000"/>
              </a:lnSpc>
              <a:spcBef>
                <a:spcPct val="20000"/>
              </a:spcBef>
              <a:buNone/>
            </a:pPr>
            <a:endParaRPr lang="en-GB" sz="3100" dirty="0" smtClean="0">
              <a:solidFill>
                <a:prstClr val="black"/>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One New Thing…..</a:t>
            </a:r>
            <a:endParaRPr lang="en-GB" dirty="0"/>
          </a:p>
        </p:txBody>
      </p:sp>
      <p:sp>
        <p:nvSpPr>
          <p:cNvPr id="3" name="Content Placeholder 2"/>
          <p:cNvSpPr>
            <a:spLocks noGrp="1"/>
          </p:cNvSpPr>
          <p:nvPr>
            <p:ph idx="1"/>
          </p:nvPr>
        </p:nvSpPr>
        <p:spPr/>
        <p:txBody>
          <a:bodyPr/>
          <a:lstStyle/>
          <a:p>
            <a:pPr>
              <a:buNone/>
            </a:pPr>
            <a:endParaRPr lang="en-GB" dirty="0" smtClean="0"/>
          </a:p>
          <a:p>
            <a:pPr>
              <a:buNone/>
            </a:pPr>
            <a:r>
              <a:rPr lang="en-GB" dirty="0" smtClean="0"/>
              <a:t>Please use the Q and A function to tell us what God has been doing in your Unit. </a:t>
            </a:r>
          </a:p>
          <a:p>
            <a:pPr>
              <a:buNone/>
            </a:pPr>
            <a:r>
              <a:rPr lang="en-GB" dirty="0" smtClean="0"/>
              <a:t>What new vision is God giving you? </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B99E6-E514-0D49-9BCD-91611046F63C}"/>
              </a:ext>
            </a:extLst>
          </p:cNvPr>
          <p:cNvSpPr>
            <a:spLocks noGrp="1"/>
          </p:cNvSpPr>
          <p:nvPr>
            <p:ph type="title"/>
          </p:nvPr>
        </p:nvSpPr>
        <p:spPr/>
        <p:txBody>
          <a:bodyPr/>
          <a:lstStyle/>
          <a:p>
            <a:r>
              <a:rPr lang="en-US" dirty="0" smtClean="0"/>
              <a:t>World Federation News</a:t>
            </a:r>
            <a:endParaRPr lang="en-US" dirty="0"/>
          </a:p>
        </p:txBody>
      </p:sp>
      <p:sp>
        <p:nvSpPr>
          <p:cNvPr id="3" name="Content Placeholder 2">
            <a:extLst>
              <a:ext uri="{FF2B5EF4-FFF2-40B4-BE49-F238E27FC236}">
                <a16:creationId xmlns:a16="http://schemas.microsoft.com/office/drawing/2014/main" xmlns="" id="{DF13F2CE-50F7-E741-8D76-93912FD9C981}"/>
              </a:ext>
            </a:extLst>
          </p:cNvPr>
          <p:cNvSpPr>
            <a:spLocks noGrp="1"/>
          </p:cNvSpPr>
          <p:nvPr>
            <p:ph idx="1"/>
          </p:nvPr>
        </p:nvSpPr>
        <p:spPr>
          <a:xfrm>
            <a:off x="838200" y="1690688"/>
            <a:ext cx="10515600" cy="4414276"/>
          </a:xfrm>
        </p:spPr>
        <p:txBody>
          <a:bodyPr>
            <a:normAutofit lnSpcReduction="10000"/>
          </a:bodyPr>
          <a:lstStyle/>
          <a:p>
            <a:r>
              <a:rPr lang="en-US" dirty="0" smtClean="0"/>
              <a:t>World Secretary: </a:t>
            </a:r>
            <a:r>
              <a:rPr lang="en-US" dirty="0" err="1" smtClean="0"/>
              <a:t>Mataiva</a:t>
            </a:r>
            <a:r>
              <a:rPr lang="en-US" dirty="0" smtClean="0"/>
              <a:t> Robertson</a:t>
            </a:r>
          </a:p>
          <a:p>
            <a:endParaRPr lang="en-US" dirty="0" smtClean="0"/>
          </a:p>
          <a:p>
            <a:r>
              <a:rPr lang="en-US" dirty="0" smtClean="0"/>
              <a:t>World Vice President: Matilda Johnson</a:t>
            </a:r>
          </a:p>
          <a:p>
            <a:endParaRPr lang="en-US" dirty="0" smtClean="0"/>
          </a:p>
          <a:p>
            <a:r>
              <a:rPr lang="en-US" dirty="0" smtClean="0"/>
              <a:t>World Treasurer: </a:t>
            </a:r>
            <a:r>
              <a:rPr lang="en-US" dirty="0" err="1" smtClean="0"/>
              <a:t>Leu</a:t>
            </a:r>
            <a:r>
              <a:rPr lang="en-US" dirty="0" smtClean="0"/>
              <a:t> </a:t>
            </a:r>
            <a:r>
              <a:rPr lang="en-US" dirty="0" err="1" smtClean="0"/>
              <a:t>Pupulu</a:t>
            </a:r>
            <a:endParaRPr lang="en-US" dirty="0" smtClean="0"/>
          </a:p>
          <a:p>
            <a:endParaRPr lang="en-US" dirty="0" smtClean="0"/>
          </a:p>
          <a:p>
            <a:r>
              <a:rPr lang="en-US" dirty="0" smtClean="0"/>
              <a:t>President </a:t>
            </a:r>
            <a:r>
              <a:rPr lang="en-US" dirty="0" err="1" smtClean="0"/>
              <a:t>Emerita</a:t>
            </a:r>
            <a:r>
              <a:rPr lang="en-US" dirty="0" smtClean="0"/>
              <a:t>: Ann </a:t>
            </a:r>
            <a:r>
              <a:rPr lang="en-US" dirty="0" err="1" smtClean="0"/>
              <a:t>Connan</a:t>
            </a:r>
            <a:endParaRPr lang="en-US" dirty="0" smtClean="0"/>
          </a:p>
          <a:p>
            <a:endParaRPr lang="en-US" dirty="0" smtClean="0"/>
          </a:p>
          <a:p>
            <a:r>
              <a:rPr lang="en-US" dirty="0" smtClean="0"/>
              <a:t>World President: Alison Judd</a:t>
            </a:r>
          </a:p>
          <a:p>
            <a:endParaRPr lang="en-US" dirty="0" smtClean="0"/>
          </a:p>
          <a:p>
            <a:endParaRPr lang="en-US" dirty="0"/>
          </a:p>
        </p:txBody>
      </p:sp>
    </p:spTree>
    <p:extLst>
      <p:ext uri="{BB962C8B-B14F-4D97-AF65-F5344CB8AC3E}">
        <p14:creationId xmlns:p14="http://schemas.microsoft.com/office/powerpoint/2010/main" xmlns="" val="112612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3B99E6-E514-0D49-9BCD-91611046F63C}"/>
              </a:ext>
            </a:extLst>
          </p:cNvPr>
          <p:cNvSpPr>
            <a:spLocks noGrp="1"/>
          </p:cNvSpPr>
          <p:nvPr>
            <p:ph type="title"/>
          </p:nvPr>
        </p:nvSpPr>
        <p:spPr>
          <a:xfrm>
            <a:off x="336177" y="363071"/>
            <a:ext cx="8890952" cy="1223682"/>
          </a:xfrm>
        </p:spPr>
        <p:txBody>
          <a:bodyPr>
            <a:normAutofit fontScale="90000"/>
          </a:bodyPr>
          <a:lstStyle/>
          <a:p>
            <a:r>
              <a:rPr lang="en-US" dirty="0" smtClean="0"/>
              <a:t/>
            </a:r>
            <a:br>
              <a:rPr lang="en-US" dirty="0" smtClean="0"/>
            </a:br>
            <a:r>
              <a:rPr lang="en-US" dirty="0" smtClean="0"/>
              <a:t>Federation Day </a:t>
            </a:r>
            <a:br>
              <a:rPr lang="en-US" dirty="0" smtClean="0"/>
            </a:br>
            <a:r>
              <a:rPr lang="en-US" dirty="0" smtClean="0"/>
              <a:t>Study Resource 2021 </a:t>
            </a:r>
            <a:endParaRPr lang="en-US" dirty="0"/>
          </a:p>
        </p:txBody>
      </p:sp>
      <p:sp>
        <p:nvSpPr>
          <p:cNvPr id="3" name="Content Placeholder 2">
            <a:extLst>
              <a:ext uri="{FF2B5EF4-FFF2-40B4-BE49-F238E27FC236}">
                <a16:creationId xmlns:a16="http://schemas.microsoft.com/office/drawing/2014/main" xmlns="" id="{DF13F2CE-50F7-E741-8D76-93912FD9C981}"/>
              </a:ext>
            </a:extLst>
          </p:cNvPr>
          <p:cNvSpPr>
            <a:spLocks noGrp="1"/>
          </p:cNvSpPr>
          <p:nvPr>
            <p:ph idx="1"/>
          </p:nvPr>
        </p:nvSpPr>
        <p:spPr>
          <a:xfrm>
            <a:off x="336178" y="2191871"/>
            <a:ext cx="5338482" cy="3985093"/>
          </a:xfrm>
        </p:spPr>
        <p:txBody>
          <a:bodyPr/>
          <a:lstStyle/>
          <a:p>
            <a:pPr>
              <a:buNone/>
            </a:pPr>
            <a:r>
              <a:rPr lang="en-US" dirty="0" smtClean="0"/>
              <a:t>Prepared by South Asia Area</a:t>
            </a:r>
          </a:p>
          <a:p>
            <a:pPr>
              <a:buNone/>
            </a:pPr>
            <a:endParaRPr lang="en-US" dirty="0" smtClean="0"/>
          </a:p>
          <a:p>
            <a:pPr>
              <a:buNone/>
            </a:pPr>
            <a:r>
              <a:rPr lang="en-US" dirty="0" smtClean="0"/>
              <a:t>SDG 6 </a:t>
            </a:r>
          </a:p>
          <a:p>
            <a:pPr>
              <a:buNone/>
            </a:pPr>
            <a:r>
              <a:rPr lang="en-US" dirty="0" smtClean="0"/>
              <a:t>Clean Water and Sanitation</a:t>
            </a:r>
          </a:p>
          <a:p>
            <a:pPr>
              <a:buNone/>
            </a:pPr>
            <a:endParaRPr lang="en-US" dirty="0" smtClean="0"/>
          </a:p>
          <a:p>
            <a:pPr>
              <a:buNone/>
            </a:pPr>
            <a:endParaRPr lang="en-US" dirty="0" smtClean="0"/>
          </a:p>
          <a:p>
            <a:pPr>
              <a:buNone/>
            </a:pPr>
            <a:r>
              <a:rPr lang="en-US" dirty="0" smtClean="0">
                <a:hlinkClick r:id="rId2"/>
              </a:rPr>
              <a:t>www.wfmucw.org/publications</a:t>
            </a:r>
            <a:r>
              <a:rPr lang="en-US" dirty="0" smtClean="0"/>
              <a:t> </a:t>
            </a:r>
          </a:p>
          <a:p>
            <a:pPr>
              <a:buNone/>
            </a:pPr>
            <a:endParaRPr lang="en-US" dirty="0" smtClean="0"/>
          </a:p>
          <a:p>
            <a:pPr>
              <a:buNone/>
            </a:pPr>
            <a:endParaRPr lang="en-US" dirty="0"/>
          </a:p>
        </p:txBody>
      </p:sp>
      <p:pic>
        <p:nvPicPr>
          <p:cNvPr id="4" name="Picture 3" descr="SDG  SAA .jpg"/>
          <p:cNvPicPr>
            <a:picLocks noChangeAspect="1"/>
          </p:cNvPicPr>
          <p:nvPr/>
        </p:nvPicPr>
        <p:blipFill>
          <a:blip r:embed="rId3"/>
          <a:stretch>
            <a:fillRect/>
          </a:stretch>
        </p:blipFill>
        <p:spPr>
          <a:xfrm>
            <a:off x="5894552" y="1586753"/>
            <a:ext cx="3816671" cy="4938342"/>
          </a:xfrm>
          <a:prstGeom prst="rect">
            <a:avLst/>
          </a:prstGeom>
        </p:spPr>
      </p:pic>
    </p:spTree>
    <p:extLst>
      <p:ext uri="{BB962C8B-B14F-4D97-AF65-F5344CB8AC3E}">
        <p14:creationId xmlns:p14="http://schemas.microsoft.com/office/powerpoint/2010/main" xmlns="" val="1126121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2960</TotalTime>
  <Words>1666</Words>
  <Application>Microsoft Office PowerPoint</Application>
  <PresentationFormat>Custom</PresentationFormat>
  <Paragraphs>241</Paragraphs>
  <Slides>54</Slides>
  <Notes>0</Notes>
  <HiddenSlides>0</HiddenSlides>
  <MMClips>0</MMClip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Office Theme</vt:lpstr>
      <vt:lpstr>1_Office Theme</vt:lpstr>
      <vt:lpstr>3_Office Theme</vt:lpstr>
      <vt:lpstr>4_Office Theme</vt:lpstr>
      <vt:lpstr>‘See, I am doing a new thing!’ Isaiah 43:19</vt:lpstr>
      <vt:lpstr>A  Global Psalm of Praise </vt:lpstr>
      <vt:lpstr>Revelation 21:1-5a        A New Heaven and a New Earth</vt:lpstr>
      <vt:lpstr>Slide 4</vt:lpstr>
      <vt:lpstr>Revelation 22:1-5  Eden Restored</vt:lpstr>
      <vt:lpstr>Slide 6</vt:lpstr>
      <vt:lpstr>One New Thing…..</vt:lpstr>
      <vt:lpstr>World Federation News</vt:lpstr>
      <vt:lpstr> Federation Day  Study Resource 2021 </vt:lpstr>
      <vt:lpstr>Slide 10</vt:lpstr>
      <vt:lpstr>Bossey Scholarship</vt:lpstr>
      <vt:lpstr>Slide 12</vt:lpstr>
      <vt:lpstr>From Lake Junaluska,  North Carolina to</vt:lpstr>
      <vt:lpstr>Slide 14</vt:lpstr>
      <vt:lpstr>Slide 15</vt:lpstr>
      <vt:lpstr>Slide 16</vt:lpstr>
      <vt:lpstr>Slide 17</vt:lpstr>
      <vt:lpstr>Slide 18</vt:lpstr>
      <vt:lpstr>Slide 19</vt:lpstr>
      <vt:lpstr>Slide 20</vt:lpstr>
      <vt:lpstr>Slide 21</vt:lpstr>
      <vt:lpstr>Slide 22</vt:lpstr>
      <vt:lpstr>Pitts Theology Library</vt:lpstr>
      <vt:lpstr>The Federation prayer  Written by WFMW Executive members, 1986-91</vt:lpstr>
      <vt:lpstr>Slide 25</vt:lpstr>
      <vt:lpstr>Songs and hymns day one StF = Singing the Faith hymnbook CCLI#705701  </vt:lpstr>
      <vt:lpstr>‘The earth is the Lord’s and everything in it, the world and all who live in it.’ Psalm 24:1 </vt:lpstr>
      <vt:lpstr>Visionaries calling for climate action </vt:lpstr>
      <vt:lpstr>COP 26</vt:lpstr>
      <vt:lpstr>‘Living in tune with our planet’</vt:lpstr>
      <vt:lpstr>‘The earth is the Lord’s and everything in it, the world and all who live in it.’ Psalm 24:1 </vt:lpstr>
      <vt:lpstr>Prayers of adoration and thanksgiving: led by Carolyn Lawrence, British Unit</vt:lpstr>
      <vt:lpstr>Jo Swinney</vt:lpstr>
      <vt:lpstr>Slide 34</vt:lpstr>
      <vt:lpstr>Prayers of confession led by Lois Grant-Hector, North America and MCCA</vt:lpstr>
      <vt:lpstr>The Lord’s Prayer</vt:lpstr>
      <vt:lpstr>Liz Lee </vt:lpstr>
      <vt:lpstr>Prayers of intercession led by Louise Wilson, Britain and Ireland</vt:lpstr>
      <vt:lpstr>A call to action</vt:lpstr>
      <vt:lpstr>Slide 40</vt:lpstr>
      <vt:lpstr>More resources for action  </vt:lpstr>
      <vt:lpstr>You are invited to make a donation to the WFMUCW </vt:lpstr>
      <vt:lpstr>Pledge to Creation </vt:lpstr>
      <vt:lpstr>Pledge to Creation </vt:lpstr>
      <vt:lpstr>Pledge to Creation </vt:lpstr>
      <vt:lpstr>Pledge to Creation </vt:lpstr>
      <vt:lpstr>Pledge to Creation </vt:lpstr>
      <vt:lpstr>Pledge to Creation </vt:lpstr>
      <vt:lpstr>Pledge to Creation </vt:lpstr>
      <vt:lpstr>Pledge to Creation </vt:lpstr>
      <vt:lpstr>The Blessing</vt:lpstr>
      <vt:lpstr>Thanks and Acknowledgements </vt:lpstr>
      <vt:lpstr>Hymns and prayers day two CCLI licence #705701</vt:lpstr>
      <vt:lpstr>Videos from other sources used with permission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Russell Coppock</dc:creator>
  <cp:lastModifiedBy>Hp</cp:lastModifiedBy>
  <cp:revision>21</cp:revision>
  <dcterms:created xsi:type="dcterms:W3CDTF">2021-07-15T15:25:21Z</dcterms:created>
  <dcterms:modified xsi:type="dcterms:W3CDTF">2021-08-08T17:53:26Z</dcterms:modified>
</cp:coreProperties>
</file>